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6" r:id="rId3"/>
    <p:sldId id="307" r:id="rId4"/>
    <p:sldId id="314" r:id="rId5"/>
    <p:sldId id="313" r:id="rId6"/>
    <p:sldId id="315" r:id="rId7"/>
    <p:sldId id="308" r:id="rId8"/>
    <p:sldId id="306" r:id="rId9"/>
    <p:sldId id="305" r:id="rId10"/>
    <p:sldId id="309" r:id="rId11"/>
    <p:sldId id="31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6A3E3D-E050-4609-8193-09E9BBB50A86}" v="5" dt="2023-11-22T10:30:2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6.bin"/><Relationship Id="rId7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emf"/><Relationship Id="rId9" Type="http://schemas.openxmlformats.org/officeDocument/2006/relationships/image" Target="../media/image12.gi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7.bin"/><Relationship Id="rId7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emf"/><Relationship Id="rId9" Type="http://schemas.openxmlformats.org/officeDocument/2006/relationships/image" Target="../media/image12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8.bin"/><Relationship Id="rId7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emf"/><Relationship Id="rId9" Type="http://schemas.openxmlformats.org/officeDocument/2006/relationships/image" Target="../media/image12.gi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9.bin"/><Relationship Id="rId7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emf"/><Relationship Id="rId9" Type="http://schemas.openxmlformats.org/officeDocument/2006/relationships/image" Target="../media/image12.gi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emf"/><Relationship Id="rId9" Type="http://schemas.openxmlformats.org/officeDocument/2006/relationships/image" Target="../media/image12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emf"/><Relationship Id="rId9" Type="http://schemas.openxmlformats.org/officeDocument/2006/relationships/image" Target="../media/image12.gi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3EEA752-7360-4282-8E79-A5E6346BF71D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80000" y="4241618"/>
            <a:ext cx="9431337" cy="137883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algn="l" defTabSz="1219170" rtl="0" eaLnBrk="1" latinLnBrk="0" hangingPunct="1">
              <a:lnSpc>
                <a:spcPct val="80000"/>
              </a:lnSpc>
              <a:spcBef>
                <a:spcPts val="0"/>
              </a:spcBef>
              <a:defRPr lang="en-GB" sz="5600" b="1" ker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80001" y="5676583"/>
            <a:ext cx="9435959" cy="574516"/>
          </a:xfr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867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43D620C-34F6-402E-A082-6EF61CB8A6F6}"/>
              </a:ext>
            </a:extLst>
          </p:cNvPr>
          <p:cNvSpPr/>
          <p:nvPr userDrawn="1"/>
        </p:nvSpPr>
        <p:spPr>
          <a:xfrm flipH="1" flipV="1">
            <a:off x="6851176" y="-1"/>
            <a:ext cx="5340824" cy="534082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240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958351-7C85-455D-8E02-2982B4F40F1B}"/>
              </a:ext>
            </a:extLst>
          </p:cNvPr>
          <p:cNvGrpSpPr/>
          <p:nvPr userDrawn="1"/>
        </p:nvGrpSpPr>
        <p:grpSpPr>
          <a:xfrm>
            <a:off x="12270787" y="6242680"/>
            <a:ext cx="2040000" cy="615320"/>
            <a:chOff x="9203090" y="4682010"/>
            <a:chExt cx="1440002" cy="46149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5BF876-F5E4-433B-87BE-FE23ED292173}"/>
                </a:ext>
              </a:extLst>
            </p:cNvPr>
            <p:cNvCxnSpPr/>
            <p:nvPr/>
          </p:nvCxnSpPr>
          <p:spPr bwMode="gray">
            <a:xfrm flipH="1">
              <a:off x="9203092" y="5143500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0968F5-8407-4768-A7BB-97C9EB617B15}"/>
                </a:ext>
              </a:extLst>
            </p:cNvPr>
            <p:cNvCxnSpPr/>
            <p:nvPr/>
          </p:nvCxnSpPr>
          <p:spPr bwMode="gray">
            <a:xfrm flipH="1">
              <a:off x="9203092" y="4682010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445DC2-250D-48F9-A984-44B022560A73}"/>
                </a:ext>
              </a:extLst>
            </p:cNvPr>
            <p:cNvSpPr/>
            <p:nvPr/>
          </p:nvSpPr>
          <p:spPr bwMode="gray">
            <a:xfrm flipH="1">
              <a:off x="9203090" y="4721225"/>
              <a:ext cx="1439999" cy="422274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Logo margin bottom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B853D6-36E3-4A5D-871E-E2C4345B9F60}"/>
              </a:ext>
            </a:extLst>
          </p:cNvPr>
          <p:cNvGrpSpPr/>
          <p:nvPr userDrawn="1"/>
        </p:nvGrpSpPr>
        <p:grpSpPr>
          <a:xfrm>
            <a:off x="11734799" y="6937748"/>
            <a:ext cx="457205" cy="2040000"/>
            <a:chOff x="8801099" y="5203311"/>
            <a:chExt cx="342904" cy="1440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2F9024F-2FEC-4127-9DE4-9B0C4BC0EDC1}"/>
                </a:ext>
              </a:extLst>
            </p:cNvPr>
            <p:cNvCxnSpPr/>
            <p:nvPr/>
          </p:nvCxnSpPr>
          <p:spPr bwMode="gray">
            <a:xfrm rot="5400000" flipH="1">
              <a:off x="8081575" y="5923311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A56D73-E4E4-4E65-AC59-1FD9A75519F9}"/>
                </a:ext>
              </a:extLst>
            </p:cNvPr>
            <p:cNvCxnSpPr/>
            <p:nvPr/>
          </p:nvCxnSpPr>
          <p:spPr bwMode="gray">
            <a:xfrm rot="5400000" flipH="1">
              <a:off x="8424003" y="5923311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A709E1B-463B-4416-9A9B-8CB47E66AC5C}"/>
                </a:ext>
              </a:extLst>
            </p:cNvPr>
            <p:cNvSpPr/>
            <p:nvPr/>
          </p:nvSpPr>
          <p:spPr bwMode="gray">
            <a:xfrm rot="5400000" flipH="1">
              <a:off x="8251993" y="5752418"/>
              <a:ext cx="1439999" cy="34178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Logo margin right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87A9F34-604C-4A25-A03C-E585E0B01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3947" y="508006"/>
            <a:ext cx="2976000" cy="4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89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469900" y="1298829"/>
            <a:ext cx="2664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3332633" y="1298829"/>
            <a:ext cx="2664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0"/>
          </p:nvPr>
        </p:nvSpPr>
        <p:spPr bwMode="gray">
          <a:xfrm>
            <a:off x="6195367" y="1298829"/>
            <a:ext cx="2664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219508"/>
            <a:ext cx="8650097" cy="9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1"/>
          </p:nvPr>
        </p:nvSpPr>
        <p:spPr bwMode="gray">
          <a:xfrm>
            <a:off x="9058100" y="1298829"/>
            <a:ext cx="2664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120511" y="6359459"/>
            <a:ext cx="3840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885017" y="6359459"/>
            <a:ext cx="3264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69900" y="6058344"/>
            <a:ext cx="112512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67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79807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469900" y="1298829"/>
            <a:ext cx="5520000" cy="225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6202100" y="1298829"/>
            <a:ext cx="5520000" cy="225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20511" y="6359459"/>
            <a:ext cx="3840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885017" y="6359459"/>
            <a:ext cx="3264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2"/>
          </p:nvPr>
        </p:nvSpPr>
        <p:spPr bwMode="gray">
          <a:xfrm>
            <a:off x="469900" y="3746495"/>
            <a:ext cx="5520000" cy="225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3"/>
          </p:nvPr>
        </p:nvSpPr>
        <p:spPr bwMode="gray">
          <a:xfrm>
            <a:off x="6202100" y="3746495"/>
            <a:ext cx="5520000" cy="225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219508"/>
            <a:ext cx="8650097" cy="9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69900" y="6058344"/>
            <a:ext cx="112512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67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577951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B7D8D07-0BCF-4BB0-A207-66204584BC8F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37" name="Object 3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Business unit | Footer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9900" y="1260883"/>
            <a:ext cx="11252200" cy="480336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5333" b="1">
                <a:solidFill>
                  <a:schemeClr val="bg1"/>
                </a:solidFill>
              </a:defRPr>
            </a:lvl1pPr>
            <a:lvl2pPr marL="958827" indent="-958827">
              <a:lnSpc>
                <a:spcPct val="90000"/>
              </a:lnSpc>
              <a:spcBef>
                <a:spcPts val="0"/>
              </a:spcBef>
              <a:buFontTx/>
              <a:buBlip>
                <a:blip r:embed="rId5"/>
              </a:buBlip>
              <a:defRPr sz="5333" b="1">
                <a:solidFill>
                  <a:schemeClr val="bg1"/>
                </a:solidFill>
              </a:defRPr>
            </a:lvl2pPr>
            <a:lvl3pPr marL="1674242" indent="-715415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defRPr sz="5333" b="1">
                <a:solidFill>
                  <a:schemeClr val="bg1"/>
                </a:solidFill>
              </a:defRPr>
            </a:lvl3pPr>
            <a:lvl4pPr marL="2389658" indent="-71330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defRPr sz="5333" b="1">
                <a:solidFill>
                  <a:schemeClr val="bg1"/>
                </a:solidFill>
              </a:defRPr>
            </a:lvl4pPr>
            <a:lvl5pPr marL="3105073" indent="-71330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defRPr sz="5333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Rectangle 17"/>
          <p:cNvSpPr/>
          <p:nvPr/>
        </p:nvSpPr>
        <p:spPr bwMode="gray">
          <a:xfrm>
            <a:off x="-2228850" y="1874017"/>
            <a:ext cx="2042076" cy="24033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4000" bIns="144000" rtlCol="0" anchor="b" anchorCtr="0">
            <a:no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</a:rPr>
              <a:t>AkzoNobel Bullets</a:t>
            </a:r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Only use the </a:t>
            </a:r>
            <a:r>
              <a:rPr lang="en-US" sz="1200" b="0" u="sng">
                <a:solidFill>
                  <a:schemeClr val="tx1"/>
                </a:solidFill>
              </a:rPr>
              <a:t>List Level buttons</a:t>
            </a:r>
            <a:r>
              <a:rPr lang="en-US" sz="1200" b="0">
                <a:solidFill>
                  <a:schemeClr val="tx1"/>
                </a:solidFill>
              </a:rPr>
              <a:t> to apply the</a:t>
            </a:r>
            <a:r>
              <a:rPr lang="en-US" sz="1200" b="0" baseline="0">
                <a:solidFill>
                  <a:schemeClr val="tx1"/>
                </a:solidFill>
              </a:rPr>
              <a:t> </a:t>
            </a:r>
            <a:r>
              <a:rPr lang="en-US" sz="1200" b="0" i="0" u="none" baseline="0">
                <a:solidFill>
                  <a:schemeClr val="tx1"/>
                </a:solidFill>
              </a:rPr>
              <a:t>AkzoNobel Branded Bullets</a:t>
            </a:r>
            <a:endParaRPr lang="en-US" sz="1200" b="0" i="0" u="none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 bwMode="gray">
          <a:xfrm>
            <a:off x="-2097938" y="2041937"/>
            <a:ext cx="1780249" cy="1060035"/>
            <a:chOff x="-1573454" y="1531453"/>
            <a:chExt cx="1335187" cy="79502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rcRect l="18732" t="14956" r="50206" b="52163"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21" name="Multiply 20"/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sz="2400" dirty="0" err="1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9108234-EC49-4872-A1B2-08C93F174D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9235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Header 2, white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BF9782B-CBFB-4BC8-9AA2-401E0D5D484F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pSp>
        <p:nvGrpSpPr>
          <p:cNvPr id="32" name="Group 33"/>
          <p:cNvGrpSpPr>
            <a:grpSpLocks noChangeAspect="1"/>
          </p:cNvGrpSpPr>
          <p:nvPr/>
        </p:nvGrpSpPr>
        <p:grpSpPr bwMode="gray">
          <a:xfrm>
            <a:off x="9352624" y="315284"/>
            <a:ext cx="2372213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8" name="Picture Placeholder 57"/>
          <p:cNvSpPr>
            <a:spLocks noGrp="1"/>
          </p:cNvSpPr>
          <p:nvPr>
            <p:ph type="pic" sz="quarter" idx="17"/>
          </p:nvPr>
        </p:nvSpPr>
        <p:spPr bwMode="gray">
          <a:xfrm>
            <a:off x="2" y="-1200"/>
            <a:ext cx="12191999" cy="6859200"/>
          </a:xfrm>
          <a:custGeom>
            <a:avLst/>
            <a:gdLst>
              <a:gd name="connsiteX0" fmla="*/ 8398022 w 9143999"/>
              <a:gd name="connsiteY0" fmla="*/ 345388 h 5144400"/>
              <a:gd name="connsiteX1" fmla="*/ 8441303 w 9143999"/>
              <a:gd name="connsiteY1" fmla="*/ 397979 h 5144400"/>
              <a:gd name="connsiteX2" fmla="*/ 8391839 w 9143999"/>
              <a:gd name="connsiteY2" fmla="*/ 466038 h 5144400"/>
              <a:gd name="connsiteX3" fmla="*/ 8382565 w 9143999"/>
              <a:gd name="connsiteY3" fmla="*/ 466038 h 5144400"/>
              <a:gd name="connsiteX4" fmla="*/ 8382565 w 9143999"/>
              <a:gd name="connsiteY4" fmla="*/ 348482 h 5144400"/>
              <a:gd name="connsiteX5" fmla="*/ 8398022 w 9143999"/>
              <a:gd name="connsiteY5" fmla="*/ 345388 h 5144400"/>
              <a:gd name="connsiteX6" fmla="*/ 8194405 w 9143999"/>
              <a:gd name="connsiteY6" fmla="*/ 339038 h 5144400"/>
              <a:gd name="connsiteX7" fmla="*/ 8222228 w 9143999"/>
              <a:gd name="connsiteY7" fmla="*/ 404046 h 5144400"/>
              <a:gd name="connsiteX8" fmla="*/ 8194405 w 9143999"/>
              <a:gd name="connsiteY8" fmla="*/ 462863 h 5144400"/>
              <a:gd name="connsiteX9" fmla="*/ 8163490 w 9143999"/>
              <a:gd name="connsiteY9" fmla="*/ 400951 h 5144400"/>
              <a:gd name="connsiteX10" fmla="*/ 8194405 w 9143999"/>
              <a:gd name="connsiteY10" fmla="*/ 339038 h 5144400"/>
              <a:gd name="connsiteX11" fmla="*/ 7739627 w 9143999"/>
              <a:gd name="connsiteY11" fmla="*/ 339038 h 5144400"/>
              <a:gd name="connsiteX12" fmla="*/ 7768202 w 9143999"/>
              <a:gd name="connsiteY12" fmla="*/ 404046 h 5144400"/>
              <a:gd name="connsiteX13" fmla="*/ 7739627 w 9143999"/>
              <a:gd name="connsiteY13" fmla="*/ 462863 h 5144400"/>
              <a:gd name="connsiteX14" fmla="*/ 7711052 w 9143999"/>
              <a:gd name="connsiteY14" fmla="*/ 400951 h 5144400"/>
              <a:gd name="connsiteX15" fmla="*/ 7739627 w 9143999"/>
              <a:gd name="connsiteY15" fmla="*/ 339038 h 5144400"/>
              <a:gd name="connsiteX16" fmla="*/ 8619102 w 9143999"/>
              <a:gd name="connsiteY16" fmla="*/ 335863 h 5144400"/>
              <a:gd name="connsiteX17" fmla="*/ 8650852 w 9143999"/>
              <a:gd name="connsiteY17" fmla="*/ 378725 h 5144400"/>
              <a:gd name="connsiteX18" fmla="*/ 8590527 w 9143999"/>
              <a:gd name="connsiteY18" fmla="*/ 378725 h 5144400"/>
              <a:gd name="connsiteX19" fmla="*/ 8619102 w 9143999"/>
              <a:gd name="connsiteY19" fmla="*/ 335863 h 5144400"/>
              <a:gd name="connsiteX20" fmla="*/ 7121217 w 9143999"/>
              <a:gd name="connsiteY20" fmla="*/ 308875 h 5144400"/>
              <a:gd name="connsiteX21" fmla="*/ 7149078 w 9143999"/>
              <a:gd name="connsiteY21" fmla="*/ 410475 h 5144400"/>
              <a:gd name="connsiteX22" fmla="*/ 7087165 w 9143999"/>
              <a:gd name="connsiteY22" fmla="*/ 410475 h 5144400"/>
              <a:gd name="connsiteX23" fmla="*/ 7121217 w 9143999"/>
              <a:gd name="connsiteY23" fmla="*/ 308875 h 5144400"/>
              <a:gd name="connsiteX24" fmla="*/ 7471280 w 9143999"/>
              <a:gd name="connsiteY24" fmla="*/ 305701 h 5144400"/>
              <a:gd name="connsiteX25" fmla="*/ 7471280 w 9143999"/>
              <a:gd name="connsiteY25" fmla="*/ 336410 h 5144400"/>
              <a:gd name="connsiteX26" fmla="*/ 7539787 w 9143999"/>
              <a:gd name="connsiteY26" fmla="*/ 336410 h 5144400"/>
              <a:gd name="connsiteX27" fmla="*/ 7474394 w 9143999"/>
              <a:gd name="connsiteY27" fmla="*/ 465388 h 5144400"/>
              <a:gd name="connsiteX28" fmla="*/ 7471280 w 9143999"/>
              <a:gd name="connsiteY28" fmla="*/ 493026 h 5144400"/>
              <a:gd name="connsiteX29" fmla="*/ 7608294 w 9143999"/>
              <a:gd name="connsiteY29" fmla="*/ 493026 h 5144400"/>
              <a:gd name="connsiteX30" fmla="*/ 7630091 w 9143999"/>
              <a:gd name="connsiteY30" fmla="*/ 471529 h 5144400"/>
              <a:gd name="connsiteX31" fmla="*/ 7630091 w 9143999"/>
              <a:gd name="connsiteY31" fmla="*/ 459246 h 5144400"/>
              <a:gd name="connsiteX32" fmla="*/ 7592724 w 9143999"/>
              <a:gd name="connsiteY32" fmla="*/ 462317 h 5144400"/>
              <a:gd name="connsiteX33" fmla="*/ 7549129 w 9143999"/>
              <a:gd name="connsiteY33" fmla="*/ 462317 h 5144400"/>
              <a:gd name="connsiteX34" fmla="*/ 7626977 w 9143999"/>
              <a:gd name="connsiteY34" fmla="*/ 305701 h 5144400"/>
              <a:gd name="connsiteX35" fmla="*/ 7471280 w 9143999"/>
              <a:gd name="connsiteY35" fmla="*/ 305701 h 5144400"/>
              <a:gd name="connsiteX36" fmla="*/ 8622169 w 9143999"/>
              <a:gd name="connsiteY36" fmla="*/ 305700 h 5144400"/>
              <a:gd name="connsiteX37" fmla="*/ 8525441 w 9143999"/>
              <a:gd name="connsiteY37" fmla="*/ 397827 h 5144400"/>
              <a:gd name="connsiteX38" fmla="*/ 8619049 w 9143999"/>
              <a:gd name="connsiteY38" fmla="*/ 493025 h 5144400"/>
              <a:gd name="connsiteX39" fmla="*/ 8697055 w 9143999"/>
              <a:gd name="connsiteY39" fmla="*/ 434678 h 5144400"/>
              <a:gd name="connsiteX40" fmla="*/ 8644011 w 9143999"/>
              <a:gd name="connsiteY40" fmla="*/ 450033 h 5144400"/>
              <a:gd name="connsiteX41" fmla="*/ 8590966 w 9143999"/>
              <a:gd name="connsiteY41" fmla="*/ 403969 h 5144400"/>
              <a:gd name="connsiteX42" fmla="*/ 8706416 w 9143999"/>
              <a:gd name="connsiteY42" fmla="*/ 403969 h 5144400"/>
              <a:gd name="connsiteX43" fmla="*/ 8706416 w 9143999"/>
              <a:gd name="connsiteY43" fmla="*/ 382473 h 5144400"/>
              <a:gd name="connsiteX44" fmla="*/ 8622169 w 9143999"/>
              <a:gd name="connsiteY44" fmla="*/ 305700 h 5144400"/>
              <a:gd name="connsiteX45" fmla="*/ 8195215 w 9143999"/>
              <a:gd name="connsiteY45" fmla="*/ 305700 h 5144400"/>
              <a:gd name="connsiteX46" fmla="*/ 8098403 w 9143999"/>
              <a:gd name="connsiteY46" fmla="*/ 403969 h 5144400"/>
              <a:gd name="connsiteX47" fmla="*/ 8192092 w 9143999"/>
              <a:gd name="connsiteY47" fmla="*/ 493025 h 5144400"/>
              <a:gd name="connsiteX48" fmla="*/ 8288903 w 9143999"/>
              <a:gd name="connsiteY48" fmla="*/ 394756 h 5144400"/>
              <a:gd name="connsiteX49" fmla="*/ 8195215 w 9143999"/>
              <a:gd name="connsiteY49" fmla="*/ 305700 h 5144400"/>
              <a:gd name="connsiteX50" fmla="*/ 7739629 w 9143999"/>
              <a:gd name="connsiteY50" fmla="*/ 305700 h 5144400"/>
              <a:gd name="connsiteX51" fmla="*/ 7639616 w 9143999"/>
              <a:gd name="connsiteY51" fmla="*/ 403969 h 5144400"/>
              <a:gd name="connsiteX52" fmla="*/ 7739629 w 9143999"/>
              <a:gd name="connsiteY52" fmla="*/ 493025 h 5144400"/>
              <a:gd name="connsiteX53" fmla="*/ 7839641 w 9143999"/>
              <a:gd name="connsiteY53" fmla="*/ 394757 h 5144400"/>
              <a:gd name="connsiteX54" fmla="*/ 7739629 w 9143999"/>
              <a:gd name="connsiteY54" fmla="*/ 305700 h 5144400"/>
              <a:gd name="connsiteX55" fmla="*/ 7102867 w 9143999"/>
              <a:gd name="connsiteY55" fmla="*/ 256489 h 5144400"/>
              <a:gd name="connsiteX56" fmla="*/ 7018903 w 9143999"/>
              <a:gd name="connsiteY56" fmla="*/ 493026 h 5144400"/>
              <a:gd name="connsiteX57" fmla="*/ 7056220 w 9143999"/>
              <a:gd name="connsiteY57" fmla="*/ 493026 h 5144400"/>
              <a:gd name="connsiteX58" fmla="*/ 7077989 w 9143999"/>
              <a:gd name="connsiteY58" fmla="*/ 434659 h 5144400"/>
              <a:gd name="connsiteX59" fmla="*/ 7158843 w 9143999"/>
              <a:gd name="connsiteY59" fmla="*/ 434659 h 5144400"/>
              <a:gd name="connsiteX60" fmla="*/ 7171282 w 9143999"/>
              <a:gd name="connsiteY60" fmla="*/ 471522 h 5144400"/>
              <a:gd name="connsiteX61" fmla="*/ 7196160 w 9143999"/>
              <a:gd name="connsiteY61" fmla="*/ 493026 h 5144400"/>
              <a:gd name="connsiteX62" fmla="*/ 7245916 w 9143999"/>
              <a:gd name="connsiteY62" fmla="*/ 493026 h 5144400"/>
              <a:gd name="connsiteX63" fmla="*/ 7239697 w 9143999"/>
              <a:gd name="connsiteY63" fmla="*/ 477666 h 5144400"/>
              <a:gd name="connsiteX64" fmla="*/ 7180611 w 9143999"/>
              <a:gd name="connsiteY64" fmla="*/ 290280 h 5144400"/>
              <a:gd name="connsiteX65" fmla="*/ 7133965 w 9143999"/>
              <a:gd name="connsiteY65" fmla="*/ 256489 h 5144400"/>
              <a:gd name="connsiteX66" fmla="*/ 7102867 w 9143999"/>
              <a:gd name="connsiteY66" fmla="*/ 256489 h 5144400"/>
              <a:gd name="connsiteX67" fmla="*/ 7866628 w 9143999"/>
              <a:gd name="connsiteY67" fmla="*/ 256488 h 5144400"/>
              <a:gd name="connsiteX68" fmla="*/ 7866628 w 9143999"/>
              <a:gd name="connsiteY68" fmla="*/ 493025 h 5144400"/>
              <a:gd name="connsiteX69" fmla="*/ 7907268 w 9143999"/>
              <a:gd name="connsiteY69" fmla="*/ 493025 h 5144400"/>
              <a:gd name="connsiteX70" fmla="*/ 7907268 w 9143999"/>
              <a:gd name="connsiteY70" fmla="*/ 345574 h 5144400"/>
              <a:gd name="connsiteX71" fmla="*/ 8004179 w 9143999"/>
              <a:gd name="connsiteY71" fmla="*/ 462306 h 5144400"/>
              <a:gd name="connsiteX72" fmla="*/ 8041693 w 9143999"/>
              <a:gd name="connsiteY72" fmla="*/ 493025 h 5144400"/>
              <a:gd name="connsiteX73" fmla="*/ 8069828 w 9143999"/>
              <a:gd name="connsiteY73" fmla="*/ 493025 h 5144400"/>
              <a:gd name="connsiteX74" fmla="*/ 8069828 w 9143999"/>
              <a:gd name="connsiteY74" fmla="*/ 277992 h 5144400"/>
              <a:gd name="connsiteX75" fmla="*/ 8047945 w 9143999"/>
              <a:gd name="connsiteY75" fmla="*/ 256488 h 5144400"/>
              <a:gd name="connsiteX76" fmla="*/ 8029188 w 9143999"/>
              <a:gd name="connsiteY76" fmla="*/ 256488 h 5144400"/>
              <a:gd name="connsiteX77" fmla="*/ 8029188 w 9143999"/>
              <a:gd name="connsiteY77" fmla="*/ 400868 h 5144400"/>
              <a:gd name="connsiteX78" fmla="*/ 7938530 w 9143999"/>
              <a:gd name="connsiteY78" fmla="*/ 284136 h 5144400"/>
              <a:gd name="connsiteX79" fmla="*/ 7894764 w 9143999"/>
              <a:gd name="connsiteY79" fmla="*/ 256488 h 5144400"/>
              <a:gd name="connsiteX80" fmla="*/ 7866628 w 9143999"/>
              <a:gd name="connsiteY80" fmla="*/ 256488 h 5144400"/>
              <a:gd name="connsiteX81" fmla="*/ 8738166 w 9143999"/>
              <a:gd name="connsiteY81" fmla="*/ 237438 h 5144400"/>
              <a:gd name="connsiteX82" fmla="*/ 8738166 w 9143999"/>
              <a:gd name="connsiteY82" fmla="*/ 493025 h 5144400"/>
              <a:gd name="connsiteX83" fmla="*/ 8793729 w 9143999"/>
              <a:gd name="connsiteY83" fmla="*/ 493025 h 5144400"/>
              <a:gd name="connsiteX84" fmla="*/ 8793729 w 9143999"/>
              <a:gd name="connsiteY84" fmla="*/ 274390 h 5144400"/>
              <a:gd name="connsiteX85" fmla="*/ 8759774 w 9143999"/>
              <a:gd name="connsiteY85" fmla="*/ 237438 h 5144400"/>
              <a:gd name="connsiteX86" fmla="*/ 8738166 w 9143999"/>
              <a:gd name="connsiteY86" fmla="*/ 237438 h 5144400"/>
              <a:gd name="connsiteX87" fmla="*/ 8315891 w 9143999"/>
              <a:gd name="connsiteY87" fmla="*/ 237438 h 5144400"/>
              <a:gd name="connsiteX88" fmla="*/ 8315891 w 9143999"/>
              <a:gd name="connsiteY88" fmla="*/ 493025 h 5144400"/>
              <a:gd name="connsiteX89" fmla="*/ 8393965 w 9143999"/>
              <a:gd name="connsiteY89" fmla="*/ 493025 h 5144400"/>
              <a:gd name="connsiteX90" fmla="*/ 8506391 w 9143999"/>
              <a:gd name="connsiteY90" fmla="*/ 388327 h 5144400"/>
              <a:gd name="connsiteX91" fmla="*/ 8431440 w 9143999"/>
              <a:gd name="connsiteY91" fmla="*/ 308263 h 5144400"/>
              <a:gd name="connsiteX92" fmla="*/ 8381473 w 9143999"/>
              <a:gd name="connsiteY92" fmla="*/ 326740 h 5144400"/>
              <a:gd name="connsiteX93" fmla="*/ 8381473 w 9143999"/>
              <a:gd name="connsiteY93" fmla="*/ 274391 h 5144400"/>
              <a:gd name="connsiteX94" fmla="*/ 8340875 w 9143999"/>
              <a:gd name="connsiteY94" fmla="*/ 237438 h 5144400"/>
              <a:gd name="connsiteX95" fmla="*/ 8315891 w 9143999"/>
              <a:gd name="connsiteY95" fmla="*/ 237438 h 5144400"/>
              <a:gd name="connsiteX96" fmla="*/ 7268141 w 9143999"/>
              <a:gd name="connsiteY96" fmla="*/ 237438 h 5144400"/>
              <a:gd name="connsiteX97" fmla="*/ 7268141 w 9143999"/>
              <a:gd name="connsiteY97" fmla="*/ 493025 h 5144400"/>
              <a:gd name="connsiteX98" fmla="*/ 7333229 w 9143999"/>
              <a:gd name="connsiteY98" fmla="*/ 493025 h 5144400"/>
              <a:gd name="connsiteX99" fmla="*/ 7333229 w 9143999"/>
              <a:gd name="connsiteY99" fmla="*/ 420859 h 5144400"/>
              <a:gd name="connsiteX100" fmla="*/ 7333229 w 9143999"/>
              <a:gd name="connsiteY100" fmla="*/ 394758 h 5144400"/>
              <a:gd name="connsiteX101" fmla="*/ 7354980 w 9143999"/>
              <a:gd name="connsiteY101" fmla="*/ 433815 h 5144400"/>
              <a:gd name="connsiteX102" fmla="*/ 7370852 w 9143999"/>
              <a:gd name="connsiteY102" fmla="*/ 462317 h 5144400"/>
              <a:gd name="connsiteX103" fmla="*/ 7405341 w 9143999"/>
              <a:gd name="connsiteY103" fmla="*/ 493026 h 5144400"/>
              <a:gd name="connsiteX104" fmla="*/ 7458641 w 9143999"/>
              <a:gd name="connsiteY104" fmla="*/ 493026 h 5144400"/>
              <a:gd name="connsiteX105" fmla="*/ 7446100 w 9143999"/>
              <a:gd name="connsiteY105" fmla="*/ 477671 h 5144400"/>
              <a:gd name="connsiteX106" fmla="*/ 7395935 w 9143999"/>
              <a:gd name="connsiteY106" fmla="*/ 379402 h 5144400"/>
              <a:gd name="connsiteX107" fmla="*/ 7455506 w 9143999"/>
              <a:gd name="connsiteY107" fmla="*/ 305701 h 5144400"/>
              <a:gd name="connsiteX108" fmla="*/ 7402205 w 9143999"/>
              <a:gd name="connsiteY108" fmla="*/ 305701 h 5144400"/>
              <a:gd name="connsiteX109" fmla="*/ 7334306 w 9143999"/>
              <a:gd name="connsiteY109" fmla="*/ 393365 h 5144400"/>
              <a:gd name="connsiteX110" fmla="*/ 7333229 w 9143999"/>
              <a:gd name="connsiteY110" fmla="*/ 394755 h 5144400"/>
              <a:gd name="connsiteX111" fmla="*/ 7333229 w 9143999"/>
              <a:gd name="connsiteY111" fmla="*/ 366627 h 5144400"/>
              <a:gd name="connsiteX112" fmla="*/ 7333229 w 9143999"/>
              <a:gd name="connsiteY112" fmla="*/ 274391 h 5144400"/>
              <a:gd name="connsiteX113" fmla="*/ 7289837 w 9143999"/>
              <a:gd name="connsiteY113" fmla="*/ 237438 h 5144400"/>
              <a:gd name="connsiteX114" fmla="*/ 7268141 w 9143999"/>
              <a:gd name="connsiteY114" fmla="*/ 237438 h 5144400"/>
              <a:gd name="connsiteX115" fmla="*/ 8932543 w 9143999"/>
              <a:gd name="connsiteY115" fmla="*/ 0 h 5144400"/>
              <a:gd name="connsiteX116" fmla="*/ 9143999 w 9143999"/>
              <a:gd name="connsiteY116" fmla="*/ 0 h 5144400"/>
              <a:gd name="connsiteX117" fmla="*/ 9143999 w 9143999"/>
              <a:gd name="connsiteY117" fmla="*/ 5144400 h 5144400"/>
              <a:gd name="connsiteX118" fmla="*/ 9027314 w 9143999"/>
              <a:gd name="connsiteY118" fmla="*/ 5144400 h 5144400"/>
              <a:gd name="connsiteX119" fmla="*/ 9009627 w 9143999"/>
              <a:gd name="connsiteY119" fmla="*/ 5144400 h 5144400"/>
              <a:gd name="connsiteX120" fmla="*/ 8932543 w 9143999"/>
              <a:gd name="connsiteY120" fmla="*/ 5144400 h 5144400"/>
              <a:gd name="connsiteX121" fmla="*/ 8853155 w 9143999"/>
              <a:gd name="connsiteY121" fmla="*/ 5144400 h 5144400"/>
              <a:gd name="connsiteX122" fmla="*/ 0 w 9143999"/>
              <a:gd name="connsiteY122" fmla="*/ 5144400 h 5144400"/>
              <a:gd name="connsiteX123" fmla="*/ 0 w 9143999"/>
              <a:gd name="connsiteY123" fmla="*/ 902 h 5144400"/>
              <a:gd name="connsiteX124" fmla="*/ 8853155 w 9143999"/>
              <a:gd name="connsiteY124" fmla="*/ 902 h 5144400"/>
              <a:gd name="connsiteX125" fmla="*/ 8853155 w 9143999"/>
              <a:gd name="connsiteY125" fmla="*/ 900 h 5144400"/>
              <a:gd name="connsiteX126" fmla="*/ 8932543 w 9143999"/>
              <a:gd name="connsiteY126" fmla="*/ 9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5144400">
                <a:moveTo>
                  <a:pt x="8398022" y="345388"/>
                </a:moveTo>
                <a:cubicBezTo>
                  <a:pt x="8419663" y="345388"/>
                  <a:pt x="8441303" y="367043"/>
                  <a:pt x="8441303" y="397979"/>
                </a:cubicBezTo>
                <a:cubicBezTo>
                  <a:pt x="8441303" y="441289"/>
                  <a:pt x="8422754" y="466038"/>
                  <a:pt x="8391839" y="466038"/>
                </a:cubicBezTo>
                <a:cubicBezTo>
                  <a:pt x="8382565" y="466038"/>
                  <a:pt x="8382565" y="466038"/>
                  <a:pt x="8382565" y="466038"/>
                </a:cubicBezTo>
                <a:cubicBezTo>
                  <a:pt x="8382565" y="348482"/>
                  <a:pt x="8382565" y="348482"/>
                  <a:pt x="8382565" y="348482"/>
                </a:cubicBezTo>
                <a:cubicBezTo>
                  <a:pt x="8385656" y="345388"/>
                  <a:pt x="8388748" y="345388"/>
                  <a:pt x="8398022" y="345388"/>
                </a:cubicBezTo>
                <a:close/>
                <a:moveTo>
                  <a:pt x="8194405" y="339038"/>
                </a:moveTo>
                <a:cubicBezTo>
                  <a:pt x="8212954" y="339038"/>
                  <a:pt x="8222228" y="366899"/>
                  <a:pt x="8222228" y="404046"/>
                </a:cubicBezTo>
                <a:cubicBezTo>
                  <a:pt x="8222228" y="441194"/>
                  <a:pt x="8212954" y="462863"/>
                  <a:pt x="8194405" y="462863"/>
                </a:cubicBezTo>
                <a:cubicBezTo>
                  <a:pt x="8172765" y="462863"/>
                  <a:pt x="8163490" y="438098"/>
                  <a:pt x="8163490" y="400951"/>
                </a:cubicBezTo>
                <a:cubicBezTo>
                  <a:pt x="8163490" y="363803"/>
                  <a:pt x="8172765" y="339038"/>
                  <a:pt x="8194405" y="339038"/>
                </a:cubicBezTo>
                <a:close/>
                <a:moveTo>
                  <a:pt x="7739627" y="339038"/>
                </a:moveTo>
                <a:cubicBezTo>
                  <a:pt x="7761852" y="339038"/>
                  <a:pt x="7768202" y="366899"/>
                  <a:pt x="7768202" y="404046"/>
                </a:cubicBezTo>
                <a:cubicBezTo>
                  <a:pt x="7768202" y="441194"/>
                  <a:pt x="7761852" y="462863"/>
                  <a:pt x="7739627" y="462863"/>
                </a:cubicBezTo>
                <a:cubicBezTo>
                  <a:pt x="7717402" y="462863"/>
                  <a:pt x="7711052" y="438098"/>
                  <a:pt x="7711052" y="400951"/>
                </a:cubicBezTo>
                <a:cubicBezTo>
                  <a:pt x="7711052" y="363803"/>
                  <a:pt x="7717402" y="339038"/>
                  <a:pt x="7739627" y="339038"/>
                </a:cubicBezTo>
                <a:close/>
                <a:moveTo>
                  <a:pt x="8619102" y="335863"/>
                </a:moveTo>
                <a:cubicBezTo>
                  <a:pt x="8644502" y="335863"/>
                  <a:pt x="8650852" y="378725"/>
                  <a:pt x="8650852" y="378725"/>
                </a:cubicBezTo>
                <a:cubicBezTo>
                  <a:pt x="8590527" y="378725"/>
                  <a:pt x="8590527" y="378725"/>
                  <a:pt x="8590527" y="378725"/>
                </a:cubicBezTo>
                <a:cubicBezTo>
                  <a:pt x="8590527" y="354233"/>
                  <a:pt x="8600052" y="335863"/>
                  <a:pt x="8619102" y="335863"/>
                </a:cubicBezTo>
                <a:close/>
                <a:moveTo>
                  <a:pt x="7121217" y="308875"/>
                </a:moveTo>
                <a:cubicBezTo>
                  <a:pt x="7149078" y="410475"/>
                  <a:pt x="7149078" y="410475"/>
                  <a:pt x="7149078" y="410475"/>
                </a:cubicBezTo>
                <a:cubicBezTo>
                  <a:pt x="7087165" y="410475"/>
                  <a:pt x="7087165" y="410475"/>
                  <a:pt x="7087165" y="410475"/>
                </a:cubicBezTo>
                <a:cubicBezTo>
                  <a:pt x="7121217" y="308875"/>
                  <a:pt x="7121217" y="308875"/>
                  <a:pt x="7121217" y="308875"/>
                </a:cubicBezTo>
                <a:close/>
                <a:moveTo>
                  <a:pt x="7471280" y="305701"/>
                </a:moveTo>
                <a:cubicBezTo>
                  <a:pt x="7471280" y="336410"/>
                  <a:pt x="7471280" y="336410"/>
                  <a:pt x="7471280" y="336410"/>
                </a:cubicBezTo>
                <a:cubicBezTo>
                  <a:pt x="7539787" y="336410"/>
                  <a:pt x="7539787" y="336410"/>
                  <a:pt x="7539787" y="336410"/>
                </a:cubicBezTo>
                <a:cubicBezTo>
                  <a:pt x="7474394" y="465388"/>
                  <a:pt x="7474394" y="465388"/>
                  <a:pt x="7474394" y="465388"/>
                </a:cubicBezTo>
                <a:cubicBezTo>
                  <a:pt x="7468166" y="477671"/>
                  <a:pt x="7468166" y="486884"/>
                  <a:pt x="7471280" y="493026"/>
                </a:cubicBezTo>
                <a:cubicBezTo>
                  <a:pt x="7608294" y="493026"/>
                  <a:pt x="7608294" y="493026"/>
                  <a:pt x="7608294" y="493026"/>
                </a:cubicBezTo>
                <a:cubicBezTo>
                  <a:pt x="7620749" y="493026"/>
                  <a:pt x="7630091" y="483813"/>
                  <a:pt x="7630091" y="471529"/>
                </a:cubicBezTo>
                <a:cubicBezTo>
                  <a:pt x="7630091" y="459246"/>
                  <a:pt x="7630091" y="459246"/>
                  <a:pt x="7630091" y="459246"/>
                </a:cubicBezTo>
                <a:cubicBezTo>
                  <a:pt x="7623863" y="462317"/>
                  <a:pt x="7614522" y="462317"/>
                  <a:pt x="7592724" y="462317"/>
                </a:cubicBezTo>
                <a:cubicBezTo>
                  <a:pt x="7549129" y="462317"/>
                  <a:pt x="7549129" y="462317"/>
                  <a:pt x="7549129" y="462317"/>
                </a:cubicBezTo>
                <a:cubicBezTo>
                  <a:pt x="7626977" y="305701"/>
                  <a:pt x="7626977" y="305701"/>
                  <a:pt x="7626977" y="305701"/>
                </a:cubicBezTo>
                <a:cubicBezTo>
                  <a:pt x="7471280" y="305701"/>
                  <a:pt x="7471280" y="305701"/>
                  <a:pt x="7471280" y="305701"/>
                </a:cubicBezTo>
                <a:close/>
                <a:moveTo>
                  <a:pt x="8622169" y="305700"/>
                </a:moveTo>
                <a:cubicBezTo>
                  <a:pt x="8566004" y="305700"/>
                  <a:pt x="8525441" y="342551"/>
                  <a:pt x="8525441" y="397827"/>
                </a:cubicBezTo>
                <a:cubicBezTo>
                  <a:pt x="8525441" y="453103"/>
                  <a:pt x="8562884" y="493025"/>
                  <a:pt x="8619049" y="493025"/>
                </a:cubicBezTo>
                <a:cubicBezTo>
                  <a:pt x="8675213" y="493025"/>
                  <a:pt x="8697055" y="462316"/>
                  <a:pt x="8697055" y="434678"/>
                </a:cubicBezTo>
                <a:cubicBezTo>
                  <a:pt x="8684574" y="443891"/>
                  <a:pt x="8665853" y="450033"/>
                  <a:pt x="8644011" y="450033"/>
                </a:cubicBezTo>
                <a:cubicBezTo>
                  <a:pt x="8612808" y="450033"/>
                  <a:pt x="8590966" y="431607"/>
                  <a:pt x="8590966" y="403969"/>
                </a:cubicBezTo>
                <a:cubicBezTo>
                  <a:pt x="8706416" y="403969"/>
                  <a:pt x="8706416" y="403969"/>
                  <a:pt x="8706416" y="403969"/>
                </a:cubicBezTo>
                <a:cubicBezTo>
                  <a:pt x="8706416" y="394756"/>
                  <a:pt x="8706416" y="388615"/>
                  <a:pt x="8706416" y="382473"/>
                </a:cubicBezTo>
                <a:cubicBezTo>
                  <a:pt x="8706416" y="339480"/>
                  <a:pt x="8675213" y="305700"/>
                  <a:pt x="8622169" y="305700"/>
                </a:cubicBezTo>
                <a:close/>
                <a:moveTo>
                  <a:pt x="8195215" y="305700"/>
                </a:moveTo>
                <a:cubicBezTo>
                  <a:pt x="8139002" y="305700"/>
                  <a:pt x="8098403" y="342551"/>
                  <a:pt x="8098403" y="403969"/>
                </a:cubicBezTo>
                <a:cubicBezTo>
                  <a:pt x="8098403" y="456174"/>
                  <a:pt x="8139002" y="493025"/>
                  <a:pt x="8192092" y="493025"/>
                </a:cubicBezTo>
                <a:cubicBezTo>
                  <a:pt x="8245182" y="493025"/>
                  <a:pt x="8288903" y="456174"/>
                  <a:pt x="8288903" y="394756"/>
                </a:cubicBezTo>
                <a:cubicBezTo>
                  <a:pt x="8288903" y="342551"/>
                  <a:pt x="8248305" y="305700"/>
                  <a:pt x="8195215" y="305700"/>
                </a:cubicBezTo>
                <a:close/>
                <a:moveTo>
                  <a:pt x="7739629" y="305700"/>
                </a:moveTo>
                <a:cubicBezTo>
                  <a:pt x="7686497" y="305700"/>
                  <a:pt x="7639616" y="342551"/>
                  <a:pt x="7639616" y="403969"/>
                </a:cubicBezTo>
                <a:cubicBezTo>
                  <a:pt x="7639616" y="456175"/>
                  <a:pt x="7686497" y="493025"/>
                  <a:pt x="7739629" y="493025"/>
                </a:cubicBezTo>
                <a:cubicBezTo>
                  <a:pt x="7792760" y="493025"/>
                  <a:pt x="7839641" y="456175"/>
                  <a:pt x="7839641" y="394757"/>
                </a:cubicBezTo>
                <a:cubicBezTo>
                  <a:pt x="7839641" y="342551"/>
                  <a:pt x="7795886" y="305700"/>
                  <a:pt x="7739629" y="305700"/>
                </a:cubicBezTo>
                <a:close/>
                <a:moveTo>
                  <a:pt x="7102867" y="256489"/>
                </a:moveTo>
                <a:cubicBezTo>
                  <a:pt x="7018903" y="493026"/>
                  <a:pt x="7018903" y="493026"/>
                  <a:pt x="7018903" y="493026"/>
                </a:cubicBezTo>
                <a:cubicBezTo>
                  <a:pt x="7056220" y="493026"/>
                  <a:pt x="7056220" y="493026"/>
                  <a:pt x="7056220" y="493026"/>
                </a:cubicBezTo>
                <a:cubicBezTo>
                  <a:pt x="7077989" y="434659"/>
                  <a:pt x="7077989" y="434659"/>
                  <a:pt x="7077989" y="434659"/>
                </a:cubicBezTo>
                <a:cubicBezTo>
                  <a:pt x="7158843" y="434659"/>
                  <a:pt x="7158843" y="434659"/>
                  <a:pt x="7158843" y="434659"/>
                </a:cubicBezTo>
                <a:cubicBezTo>
                  <a:pt x="7171282" y="471522"/>
                  <a:pt x="7171282" y="471522"/>
                  <a:pt x="7171282" y="471522"/>
                </a:cubicBezTo>
                <a:cubicBezTo>
                  <a:pt x="7177501" y="486882"/>
                  <a:pt x="7180611" y="493026"/>
                  <a:pt x="7196160" y="493026"/>
                </a:cubicBezTo>
                <a:cubicBezTo>
                  <a:pt x="7245916" y="493026"/>
                  <a:pt x="7245916" y="493026"/>
                  <a:pt x="7245916" y="493026"/>
                </a:cubicBezTo>
                <a:cubicBezTo>
                  <a:pt x="7245916" y="489954"/>
                  <a:pt x="7242806" y="486882"/>
                  <a:pt x="7239697" y="477666"/>
                </a:cubicBezTo>
                <a:cubicBezTo>
                  <a:pt x="7180611" y="290280"/>
                  <a:pt x="7180611" y="290280"/>
                  <a:pt x="7180611" y="290280"/>
                </a:cubicBezTo>
                <a:cubicBezTo>
                  <a:pt x="7171282" y="268776"/>
                  <a:pt x="7161953" y="256489"/>
                  <a:pt x="7133965" y="256489"/>
                </a:cubicBezTo>
                <a:cubicBezTo>
                  <a:pt x="7102867" y="256489"/>
                  <a:pt x="7102867" y="256489"/>
                  <a:pt x="7102867" y="256489"/>
                </a:cubicBezTo>
                <a:close/>
                <a:moveTo>
                  <a:pt x="7866628" y="256488"/>
                </a:moveTo>
                <a:cubicBezTo>
                  <a:pt x="7866628" y="493025"/>
                  <a:pt x="7866628" y="493025"/>
                  <a:pt x="7866628" y="493025"/>
                </a:cubicBezTo>
                <a:cubicBezTo>
                  <a:pt x="7907268" y="493025"/>
                  <a:pt x="7907268" y="493025"/>
                  <a:pt x="7907268" y="493025"/>
                </a:cubicBezTo>
                <a:cubicBezTo>
                  <a:pt x="7907268" y="345574"/>
                  <a:pt x="7907268" y="345574"/>
                  <a:pt x="7907268" y="345574"/>
                </a:cubicBezTo>
                <a:cubicBezTo>
                  <a:pt x="8004179" y="462306"/>
                  <a:pt x="8004179" y="462306"/>
                  <a:pt x="8004179" y="462306"/>
                </a:cubicBezTo>
                <a:cubicBezTo>
                  <a:pt x="8016684" y="480738"/>
                  <a:pt x="8026062" y="493025"/>
                  <a:pt x="8041693" y="493025"/>
                </a:cubicBezTo>
                <a:cubicBezTo>
                  <a:pt x="8069828" y="493025"/>
                  <a:pt x="8069828" y="493025"/>
                  <a:pt x="8069828" y="493025"/>
                </a:cubicBezTo>
                <a:cubicBezTo>
                  <a:pt x="8069828" y="277992"/>
                  <a:pt x="8069828" y="277992"/>
                  <a:pt x="8069828" y="277992"/>
                </a:cubicBezTo>
                <a:cubicBezTo>
                  <a:pt x="8069828" y="265704"/>
                  <a:pt x="8060450" y="256488"/>
                  <a:pt x="8047945" y="256488"/>
                </a:cubicBezTo>
                <a:cubicBezTo>
                  <a:pt x="8029188" y="256488"/>
                  <a:pt x="8029188" y="256488"/>
                  <a:pt x="8029188" y="256488"/>
                </a:cubicBezTo>
                <a:cubicBezTo>
                  <a:pt x="8029188" y="400868"/>
                  <a:pt x="8029188" y="400868"/>
                  <a:pt x="8029188" y="400868"/>
                </a:cubicBezTo>
                <a:cubicBezTo>
                  <a:pt x="7938530" y="284136"/>
                  <a:pt x="7938530" y="284136"/>
                  <a:pt x="7938530" y="284136"/>
                </a:cubicBezTo>
                <a:cubicBezTo>
                  <a:pt x="7922899" y="268776"/>
                  <a:pt x="7916647" y="256488"/>
                  <a:pt x="7894764" y="256488"/>
                </a:cubicBezTo>
                <a:cubicBezTo>
                  <a:pt x="7866628" y="256488"/>
                  <a:pt x="7866628" y="256488"/>
                  <a:pt x="7866628" y="256488"/>
                </a:cubicBezTo>
                <a:close/>
                <a:moveTo>
                  <a:pt x="8738166" y="237438"/>
                </a:moveTo>
                <a:cubicBezTo>
                  <a:pt x="8738166" y="493025"/>
                  <a:pt x="8738166" y="493025"/>
                  <a:pt x="8738166" y="493025"/>
                </a:cubicBezTo>
                <a:cubicBezTo>
                  <a:pt x="8793729" y="493025"/>
                  <a:pt x="8793729" y="493025"/>
                  <a:pt x="8793729" y="493025"/>
                </a:cubicBezTo>
                <a:cubicBezTo>
                  <a:pt x="8793729" y="274390"/>
                  <a:pt x="8793729" y="274390"/>
                  <a:pt x="8793729" y="274390"/>
                </a:cubicBezTo>
                <a:cubicBezTo>
                  <a:pt x="8793729" y="252835"/>
                  <a:pt x="8778295" y="237438"/>
                  <a:pt x="8759774" y="237438"/>
                </a:cubicBezTo>
                <a:cubicBezTo>
                  <a:pt x="8738166" y="237438"/>
                  <a:pt x="8738166" y="237438"/>
                  <a:pt x="8738166" y="237438"/>
                </a:cubicBezTo>
                <a:close/>
                <a:moveTo>
                  <a:pt x="8315891" y="237438"/>
                </a:moveTo>
                <a:cubicBezTo>
                  <a:pt x="8315891" y="493025"/>
                  <a:pt x="8315891" y="493025"/>
                  <a:pt x="8315891" y="493025"/>
                </a:cubicBezTo>
                <a:cubicBezTo>
                  <a:pt x="8393965" y="493025"/>
                  <a:pt x="8393965" y="493025"/>
                  <a:pt x="8393965" y="493025"/>
                </a:cubicBezTo>
                <a:cubicBezTo>
                  <a:pt x="8465793" y="493025"/>
                  <a:pt x="8506391" y="456073"/>
                  <a:pt x="8506391" y="388327"/>
                </a:cubicBezTo>
                <a:cubicBezTo>
                  <a:pt x="8506391" y="342136"/>
                  <a:pt x="8475161" y="308263"/>
                  <a:pt x="8431440" y="308263"/>
                </a:cubicBezTo>
                <a:cubicBezTo>
                  <a:pt x="8409580" y="308263"/>
                  <a:pt x="8390842" y="317502"/>
                  <a:pt x="8381473" y="326740"/>
                </a:cubicBezTo>
                <a:cubicBezTo>
                  <a:pt x="8381473" y="274391"/>
                  <a:pt x="8381473" y="274391"/>
                  <a:pt x="8381473" y="274391"/>
                </a:cubicBezTo>
                <a:cubicBezTo>
                  <a:pt x="8381473" y="252835"/>
                  <a:pt x="8362735" y="237438"/>
                  <a:pt x="8340875" y="237438"/>
                </a:cubicBezTo>
                <a:cubicBezTo>
                  <a:pt x="8315891" y="237438"/>
                  <a:pt x="8315891" y="237438"/>
                  <a:pt x="8315891" y="237438"/>
                </a:cubicBezTo>
                <a:close/>
                <a:moveTo>
                  <a:pt x="7268141" y="237438"/>
                </a:moveTo>
                <a:cubicBezTo>
                  <a:pt x="7268141" y="493025"/>
                  <a:pt x="7268141" y="493025"/>
                  <a:pt x="7268141" y="493025"/>
                </a:cubicBezTo>
                <a:cubicBezTo>
                  <a:pt x="7333229" y="493025"/>
                  <a:pt x="7333229" y="493025"/>
                  <a:pt x="7333229" y="493025"/>
                </a:cubicBezTo>
                <a:cubicBezTo>
                  <a:pt x="7333229" y="465696"/>
                  <a:pt x="7333229" y="441783"/>
                  <a:pt x="7333229" y="420859"/>
                </a:cubicBezTo>
                <a:lnTo>
                  <a:pt x="7333229" y="394758"/>
                </a:lnTo>
                <a:lnTo>
                  <a:pt x="7354980" y="433815"/>
                </a:lnTo>
                <a:cubicBezTo>
                  <a:pt x="7370852" y="462317"/>
                  <a:pt x="7370852" y="462317"/>
                  <a:pt x="7370852" y="462317"/>
                </a:cubicBezTo>
                <a:cubicBezTo>
                  <a:pt x="7380258" y="483813"/>
                  <a:pt x="7383393" y="493026"/>
                  <a:pt x="7405341" y="493026"/>
                </a:cubicBezTo>
                <a:cubicBezTo>
                  <a:pt x="7458641" y="493026"/>
                  <a:pt x="7458641" y="493026"/>
                  <a:pt x="7458641" y="493026"/>
                </a:cubicBezTo>
                <a:cubicBezTo>
                  <a:pt x="7455506" y="489955"/>
                  <a:pt x="7452371" y="486884"/>
                  <a:pt x="7446100" y="477671"/>
                </a:cubicBezTo>
                <a:cubicBezTo>
                  <a:pt x="7395935" y="379402"/>
                  <a:pt x="7395935" y="379402"/>
                  <a:pt x="7395935" y="379402"/>
                </a:cubicBezTo>
                <a:cubicBezTo>
                  <a:pt x="7455506" y="305701"/>
                  <a:pt x="7455506" y="305701"/>
                  <a:pt x="7455506" y="305701"/>
                </a:cubicBezTo>
                <a:cubicBezTo>
                  <a:pt x="7402205" y="305701"/>
                  <a:pt x="7402205" y="305701"/>
                  <a:pt x="7402205" y="305701"/>
                </a:cubicBezTo>
                <a:cubicBezTo>
                  <a:pt x="7350473" y="372493"/>
                  <a:pt x="7337539" y="389191"/>
                  <a:pt x="7334306" y="393365"/>
                </a:cubicBezTo>
                <a:lnTo>
                  <a:pt x="7333229" y="394755"/>
                </a:lnTo>
                <a:lnTo>
                  <a:pt x="7333229" y="366627"/>
                </a:lnTo>
                <a:cubicBezTo>
                  <a:pt x="7333229" y="274391"/>
                  <a:pt x="7333229" y="274391"/>
                  <a:pt x="7333229" y="274391"/>
                </a:cubicBezTo>
                <a:cubicBezTo>
                  <a:pt x="7333229" y="252835"/>
                  <a:pt x="7314633" y="237438"/>
                  <a:pt x="7289837" y="237438"/>
                </a:cubicBezTo>
                <a:cubicBezTo>
                  <a:pt x="7268141" y="237438"/>
                  <a:pt x="7268141" y="237438"/>
                  <a:pt x="7268141" y="237438"/>
                </a:cubicBezTo>
                <a:close/>
                <a:moveTo>
                  <a:pt x="8932543" y="0"/>
                </a:moveTo>
                <a:lnTo>
                  <a:pt x="9143999" y="0"/>
                </a:lnTo>
                <a:lnTo>
                  <a:pt x="9143999" y="5144400"/>
                </a:lnTo>
                <a:lnTo>
                  <a:pt x="9027314" y="5144400"/>
                </a:lnTo>
                <a:lnTo>
                  <a:pt x="9009627" y="5144400"/>
                </a:lnTo>
                <a:lnTo>
                  <a:pt x="8932543" y="5144400"/>
                </a:lnTo>
                <a:lnTo>
                  <a:pt x="8853155" y="5144400"/>
                </a:lnTo>
                <a:lnTo>
                  <a:pt x="0" y="5144400"/>
                </a:lnTo>
                <a:lnTo>
                  <a:pt x="0" y="902"/>
                </a:lnTo>
                <a:lnTo>
                  <a:pt x="8853155" y="902"/>
                </a:lnTo>
                <a:lnTo>
                  <a:pt x="8853155" y="900"/>
                </a:lnTo>
                <a:lnTo>
                  <a:pt x="8932543" y="9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 bwMode="gray">
          <a:xfrm>
            <a:off x="12382500" y="243579"/>
            <a:ext cx="2108200" cy="4306501"/>
            <a:chOff x="9286875" y="182684"/>
            <a:chExt cx="1581150" cy="3229876"/>
          </a:xfrm>
        </p:grpSpPr>
        <p:sp>
          <p:nvSpPr>
            <p:cNvPr id="29" name="Rectangle 28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1200" b="0" baseline="0" dirty="0">
                  <a:solidFill>
                    <a:schemeClr val="tx1"/>
                  </a:solidFill>
                </a:rPr>
              </a:br>
              <a:r>
                <a:rPr lang="en-US" sz="12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12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0"/>
              <a:endCxn id="31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3"/>
              <a:endCxn id="31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55" name="Text Placeholder 5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-295011"/>
            <a:ext cx="48000" cy="48000"/>
          </a:xfrm>
          <a:custGeom>
            <a:avLst/>
            <a:gdLst>
              <a:gd name="connsiteX0" fmla="*/ 89445 w 360383"/>
              <a:gd name="connsiteY0" fmla="*/ 0 h 360000"/>
              <a:gd name="connsiteX1" fmla="*/ 360383 w 360383"/>
              <a:gd name="connsiteY1" fmla="*/ 0 h 360000"/>
              <a:gd name="connsiteX2" fmla="*/ 360383 w 360383"/>
              <a:gd name="connsiteY2" fmla="*/ 270162 h 360000"/>
              <a:gd name="connsiteX3" fmla="*/ 270938 w 360383"/>
              <a:gd name="connsiteY3" fmla="*/ 360000 h 360000"/>
              <a:gd name="connsiteX4" fmla="*/ 270938 w 360383"/>
              <a:gd name="connsiteY4" fmla="*/ 89189 h 360000"/>
              <a:gd name="connsiteX5" fmla="*/ 0 w 360383"/>
              <a:gd name="connsiteY5" fmla="*/ 89189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83" h="360000">
                <a:moveTo>
                  <a:pt x="89445" y="0"/>
                </a:moveTo>
                <a:lnTo>
                  <a:pt x="360383" y="0"/>
                </a:lnTo>
                <a:lnTo>
                  <a:pt x="360383" y="270162"/>
                </a:lnTo>
                <a:lnTo>
                  <a:pt x="270938" y="360000"/>
                </a:lnTo>
                <a:lnTo>
                  <a:pt x="270938" y="89189"/>
                </a:lnTo>
                <a:lnTo>
                  <a:pt x="0" y="891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52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469899" y="336000"/>
            <a:ext cx="5904000" cy="1194216"/>
          </a:xfrm>
          <a:solidFill>
            <a:schemeClr val="bg1">
              <a:alpha val="90000"/>
            </a:schemeClr>
          </a:solidFill>
        </p:spPr>
        <p:txBody>
          <a:bodyPr wrap="square" lIns="100800" tIns="126000" rIns="100800" bIns="12600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54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Header 2, blue logo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A60FDAF-2E2A-4DA0-8DD2-47A74AF447BE}"/>
              </a:ext>
            </a:extLst>
          </p:cNvPr>
          <p:cNvGrpSpPr/>
          <p:nvPr userDrawn="1"/>
        </p:nvGrpSpPr>
        <p:grpSpPr>
          <a:xfrm>
            <a:off x="1" y="-1200"/>
            <a:ext cx="12191999" cy="6859200"/>
            <a:chOff x="0" y="-900"/>
            <a:chExt cx="9143999" cy="51444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E43AB6-E6D1-46DC-A70B-48BB5EDF21A9}"/>
                </a:ext>
              </a:extLst>
            </p:cNvPr>
            <p:cNvSpPr/>
            <p:nvPr userDrawn="1"/>
          </p:nvSpPr>
          <p:spPr>
            <a:xfrm>
              <a:off x="7013813" y="-900"/>
              <a:ext cx="1782000" cy="5144400"/>
            </a:xfrm>
            <a:prstGeom prst="rect">
              <a:avLst/>
            </a:prstGeom>
            <a:gradFill flip="none" rotWithShape="1">
              <a:gsLst>
                <a:gs pos="0">
                  <a:srgbClr val="005192"/>
                </a:gs>
                <a:gs pos="100000">
                  <a:srgbClr val="008B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5AF137-4104-445B-B8FB-3289791F9597}"/>
                </a:ext>
              </a:extLst>
            </p:cNvPr>
            <p:cNvSpPr/>
            <p:nvPr userDrawn="1"/>
          </p:nvSpPr>
          <p:spPr>
            <a:xfrm>
              <a:off x="0" y="-900"/>
              <a:ext cx="7013813" cy="51444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33FBBB-C288-4B0E-B6EE-393E96D68D45}"/>
                </a:ext>
              </a:extLst>
            </p:cNvPr>
            <p:cNvSpPr/>
            <p:nvPr userDrawn="1"/>
          </p:nvSpPr>
          <p:spPr>
            <a:xfrm>
              <a:off x="8795812" y="-900"/>
              <a:ext cx="348187" cy="51444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DAAE6B-5F0D-4447-A4AB-D66BB539F8E1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17"/>
          </p:nvPr>
        </p:nvSpPr>
        <p:spPr bwMode="gray">
          <a:xfrm>
            <a:off x="2" y="-600"/>
            <a:ext cx="12191999" cy="6859200"/>
          </a:xfrm>
          <a:custGeom>
            <a:avLst/>
            <a:gdLst>
              <a:gd name="connsiteX0" fmla="*/ 8398022 w 9143999"/>
              <a:gd name="connsiteY0" fmla="*/ 345388 h 5144400"/>
              <a:gd name="connsiteX1" fmla="*/ 8441303 w 9143999"/>
              <a:gd name="connsiteY1" fmla="*/ 397979 h 5144400"/>
              <a:gd name="connsiteX2" fmla="*/ 8391839 w 9143999"/>
              <a:gd name="connsiteY2" fmla="*/ 466038 h 5144400"/>
              <a:gd name="connsiteX3" fmla="*/ 8382565 w 9143999"/>
              <a:gd name="connsiteY3" fmla="*/ 466038 h 5144400"/>
              <a:gd name="connsiteX4" fmla="*/ 8382565 w 9143999"/>
              <a:gd name="connsiteY4" fmla="*/ 348482 h 5144400"/>
              <a:gd name="connsiteX5" fmla="*/ 8398022 w 9143999"/>
              <a:gd name="connsiteY5" fmla="*/ 345388 h 5144400"/>
              <a:gd name="connsiteX6" fmla="*/ 8194405 w 9143999"/>
              <a:gd name="connsiteY6" fmla="*/ 339038 h 5144400"/>
              <a:gd name="connsiteX7" fmla="*/ 8222228 w 9143999"/>
              <a:gd name="connsiteY7" fmla="*/ 404046 h 5144400"/>
              <a:gd name="connsiteX8" fmla="*/ 8194405 w 9143999"/>
              <a:gd name="connsiteY8" fmla="*/ 462863 h 5144400"/>
              <a:gd name="connsiteX9" fmla="*/ 8163490 w 9143999"/>
              <a:gd name="connsiteY9" fmla="*/ 400951 h 5144400"/>
              <a:gd name="connsiteX10" fmla="*/ 8194405 w 9143999"/>
              <a:gd name="connsiteY10" fmla="*/ 339038 h 5144400"/>
              <a:gd name="connsiteX11" fmla="*/ 7739627 w 9143999"/>
              <a:gd name="connsiteY11" fmla="*/ 339038 h 5144400"/>
              <a:gd name="connsiteX12" fmla="*/ 7768202 w 9143999"/>
              <a:gd name="connsiteY12" fmla="*/ 404046 h 5144400"/>
              <a:gd name="connsiteX13" fmla="*/ 7739627 w 9143999"/>
              <a:gd name="connsiteY13" fmla="*/ 462863 h 5144400"/>
              <a:gd name="connsiteX14" fmla="*/ 7711052 w 9143999"/>
              <a:gd name="connsiteY14" fmla="*/ 400951 h 5144400"/>
              <a:gd name="connsiteX15" fmla="*/ 7739627 w 9143999"/>
              <a:gd name="connsiteY15" fmla="*/ 339038 h 5144400"/>
              <a:gd name="connsiteX16" fmla="*/ 8619102 w 9143999"/>
              <a:gd name="connsiteY16" fmla="*/ 335863 h 5144400"/>
              <a:gd name="connsiteX17" fmla="*/ 8650852 w 9143999"/>
              <a:gd name="connsiteY17" fmla="*/ 378725 h 5144400"/>
              <a:gd name="connsiteX18" fmla="*/ 8590527 w 9143999"/>
              <a:gd name="connsiteY18" fmla="*/ 378725 h 5144400"/>
              <a:gd name="connsiteX19" fmla="*/ 8619102 w 9143999"/>
              <a:gd name="connsiteY19" fmla="*/ 335863 h 5144400"/>
              <a:gd name="connsiteX20" fmla="*/ 7121217 w 9143999"/>
              <a:gd name="connsiteY20" fmla="*/ 308875 h 5144400"/>
              <a:gd name="connsiteX21" fmla="*/ 7149078 w 9143999"/>
              <a:gd name="connsiteY21" fmla="*/ 410475 h 5144400"/>
              <a:gd name="connsiteX22" fmla="*/ 7087165 w 9143999"/>
              <a:gd name="connsiteY22" fmla="*/ 410475 h 5144400"/>
              <a:gd name="connsiteX23" fmla="*/ 7121217 w 9143999"/>
              <a:gd name="connsiteY23" fmla="*/ 308875 h 5144400"/>
              <a:gd name="connsiteX24" fmla="*/ 7471280 w 9143999"/>
              <a:gd name="connsiteY24" fmla="*/ 305701 h 5144400"/>
              <a:gd name="connsiteX25" fmla="*/ 7471280 w 9143999"/>
              <a:gd name="connsiteY25" fmla="*/ 336410 h 5144400"/>
              <a:gd name="connsiteX26" fmla="*/ 7539787 w 9143999"/>
              <a:gd name="connsiteY26" fmla="*/ 336410 h 5144400"/>
              <a:gd name="connsiteX27" fmla="*/ 7474394 w 9143999"/>
              <a:gd name="connsiteY27" fmla="*/ 465388 h 5144400"/>
              <a:gd name="connsiteX28" fmla="*/ 7471280 w 9143999"/>
              <a:gd name="connsiteY28" fmla="*/ 493026 h 5144400"/>
              <a:gd name="connsiteX29" fmla="*/ 7608294 w 9143999"/>
              <a:gd name="connsiteY29" fmla="*/ 493026 h 5144400"/>
              <a:gd name="connsiteX30" fmla="*/ 7630091 w 9143999"/>
              <a:gd name="connsiteY30" fmla="*/ 471529 h 5144400"/>
              <a:gd name="connsiteX31" fmla="*/ 7630091 w 9143999"/>
              <a:gd name="connsiteY31" fmla="*/ 459246 h 5144400"/>
              <a:gd name="connsiteX32" fmla="*/ 7592724 w 9143999"/>
              <a:gd name="connsiteY32" fmla="*/ 462317 h 5144400"/>
              <a:gd name="connsiteX33" fmla="*/ 7549129 w 9143999"/>
              <a:gd name="connsiteY33" fmla="*/ 462317 h 5144400"/>
              <a:gd name="connsiteX34" fmla="*/ 7626977 w 9143999"/>
              <a:gd name="connsiteY34" fmla="*/ 305701 h 5144400"/>
              <a:gd name="connsiteX35" fmla="*/ 7471280 w 9143999"/>
              <a:gd name="connsiteY35" fmla="*/ 305701 h 5144400"/>
              <a:gd name="connsiteX36" fmla="*/ 8622169 w 9143999"/>
              <a:gd name="connsiteY36" fmla="*/ 305700 h 5144400"/>
              <a:gd name="connsiteX37" fmla="*/ 8525441 w 9143999"/>
              <a:gd name="connsiteY37" fmla="*/ 397827 h 5144400"/>
              <a:gd name="connsiteX38" fmla="*/ 8619049 w 9143999"/>
              <a:gd name="connsiteY38" fmla="*/ 493025 h 5144400"/>
              <a:gd name="connsiteX39" fmla="*/ 8697055 w 9143999"/>
              <a:gd name="connsiteY39" fmla="*/ 434678 h 5144400"/>
              <a:gd name="connsiteX40" fmla="*/ 8644011 w 9143999"/>
              <a:gd name="connsiteY40" fmla="*/ 450033 h 5144400"/>
              <a:gd name="connsiteX41" fmla="*/ 8590966 w 9143999"/>
              <a:gd name="connsiteY41" fmla="*/ 403969 h 5144400"/>
              <a:gd name="connsiteX42" fmla="*/ 8706416 w 9143999"/>
              <a:gd name="connsiteY42" fmla="*/ 403969 h 5144400"/>
              <a:gd name="connsiteX43" fmla="*/ 8706416 w 9143999"/>
              <a:gd name="connsiteY43" fmla="*/ 382473 h 5144400"/>
              <a:gd name="connsiteX44" fmla="*/ 8622169 w 9143999"/>
              <a:gd name="connsiteY44" fmla="*/ 305700 h 5144400"/>
              <a:gd name="connsiteX45" fmla="*/ 8195215 w 9143999"/>
              <a:gd name="connsiteY45" fmla="*/ 305700 h 5144400"/>
              <a:gd name="connsiteX46" fmla="*/ 8098403 w 9143999"/>
              <a:gd name="connsiteY46" fmla="*/ 403969 h 5144400"/>
              <a:gd name="connsiteX47" fmla="*/ 8192092 w 9143999"/>
              <a:gd name="connsiteY47" fmla="*/ 493025 h 5144400"/>
              <a:gd name="connsiteX48" fmla="*/ 8288903 w 9143999"/>
              <a:gd name="connsiteY48" fmla="*/ 394756 h 5144400"/>
              <a:gd name="connsiteX49" fmla="*/ 8195215 w 9143999"/>
              <a:gd name="connsiteY49" fmla="*/ 305700 h 5144400"/>
              <a:gd name="connsiteX50" fmla="*/ 7739629 w 9143999"/>
              <a:gd name="connsiteY50" fmla="*/ 305700 h 5144400"/>
              <a:gd name="connsiteX51" fmla="*/ 7639616 w 9143999"/>
              <a:gd name="connsiteY51" fmla="*/ 403969 h 5144400"/>
              <a:gd name="connsiteX52" fmla="*/ 7739629 w 9143999"/>
              <a:gd name="connsiteY52" fmla="*/ 493025 h 5144400"/>
              <a:gd name="connsiteX53" fmla="*/ 7839641 w 9143999"/>
              <a:gd name="connsiteY53" fmla="*/ 394757 h 5144400"/>
              <a:gd name="connsiteX54" fmla="*/ 7739629 w 9143999"/>
              <a:gd name="connsiteY54" fmla="*/ 305700 h 5144400"/>
              <a:gd name="connsiteX55" fmla="*/ 7102867 w 9143999"/>
              <a:gd name="connsiteY55" fmla="*/ 256489 h 5144400"/>
              <a:gd name="connsiteX56" fmla="*/ 7018903 w 9143999"/>
              <a:gd name="connsiteY56" fmla="*/ 493026 h 5144400"/>
              <a:gd name="connsiteX57" fmla="*/ 7056220 w 9143999"/>
              <a:gd name="connsiteY57" fmla="*/ 493026 h 5144400"/>
              <a:gd name="connsiteX58" fmla="*/ 7077989 w 9143999"/>
              <a:gd name="connsiteY58" fmla="*/ 434659 h 5144400"/>
              <a:gd name="connsiteX59" fmla="*/ 7158843 w 9143999"/>
              <a:gd name="connsiteY59" fmla="*/ 434659 h 5144400"/>
              <a:gd name="connsiteX60" fmla="*/ 7171282 w 9143999"/>
              <a:gd name="connsiteY60" fmla="*/ 471522 h 5144400"/>
              <a:gd name="connsiteX61" fmla="*/ 7196160 w 9143999"/>
              <a:gd name="connsiteY61" fmla="*/ 493026 h 5144400"/>
              <a:gd name="connsiteX62" fmla="*/ 7245916 w 9143999"/>
              <a:gd name="connsiteY62" fmla="*/ 493026 h 5144400"/>
              <a:gd name="connsiteX63" fmla="*/ 7239697 w 9143999"/>
              <a:gd name="connsiteY63" fmla="*/ 477666 h 5144400"/>
              <a:gd name="connsiteX64" fmla="*/ 7180611 w 9143999"/>
              <a:gd name="connsiteY64" fmla="*/ 290280 h 5144400"/>
              <a:gd name="connsiteX65" fmla="*/ 7133965 w 9143999"/>
              <a:gd name="connsiteY65" fmla="*/ 256489 h 5144400"/>
              <a:gd name="connsiteX66" fmla="*/ 7102867 w 9143999"/>
              <a:gd name="connsiteY66" fmla="*/ 256489 h 5144400"/>
              <a:gd name="connsiteX67" fmla="*/ 7866628 w 9143999"/>
              <a:gd name="connsiteY67" fmla="*/ 256488 h 5144400"/>
              <a:gd name="connsiteX68" fmla="*/ 7866628 w 9143999"/>
              <a:gd name="connsiteY68" fmla="*/ 493025 h 5144400"/>
              <a:gd name="connsiteX69" fmla="*/ 7907268 w 9143999"/>
              <a:gd name="connsiteY69" fmla="*/ 493025 h 5144400"/>
              <a:gd name="connsiteX70" fmla="*/ 7907268 w 9143999"/>
              <a:gd name="connsiteY70" fmla="*/ 345574 h 5144400"/>
              <a:gd name="connsiteX71" fmla="*/ 8004179 w 9143999"/>
              <a:gd name="connsiteY71" fmla="*/ 462306 h 5144400"/>
              <a:gd name="connsiteX72" fmla="*/ 8041693 w 9143999"/>
              <a:gd name="connsiteY72" fmla="*/ 493025 h 5144400"/>
              <a:gd name="connsiteX73" fmla="*/ 8069828 w 9143999"/>
              <a:gd name="connsiteY73" fmla="*/ 493025 h 5144400"/>
              <a:gd name="connsiteX74" fmla="*/ 8069828 w 9143999"/>
              <a:gd name="connsiteY74" fmla="*/ 277992 h 5144400"/>
              <a:gd name="connsiteX75" fmla="*/ 8047945 w 9143999"/>
              <a:gd name="connsiteY75" fmla="*/ 256488 h 5144400"/>
              <a:gd name="connsiteX76" fmla="*/ 8029188 w 9143999"/>
              <a:gd name="connsiteY76" fmla="*/ 256488 h 5144400"/>
              <a:gd name="connsiteX77" fmla="*/ 8029188 w 9143999"/>
              <a:gd name="connsiteY77" fmla="*/ 400868 h 5144400"/>
              <a:gd name="connsiteX78" fmla="*/ 7938530 w 9143999"/>
              <a:gd name="connsiteY78" fmla="*/ 284136 h 5144400"/>
              <a:gd name="connsiteX79" fmla="*/ 7894764 w 9143999"/>
              <a:gd name="connsiteY79" fmla="*/ 256488 h 5144400"/>
              <a:gd name="connsiteX80" fmla="*/ 7866628 w 9143999"/>
              <a:gd name="connsiteY80" fmla="*/ 256488 h 5144400"/>
              <a:gd name="connsiteX81" fmla="*/ 8738166 w 9143999"/>
              <a:gd name="connsiteY81" fmla="*/ 237438 h 5144400"/>
              <a:gd name="connsiteX82" fmla="*/ 8738166 w 9143999"/>
              <a:gd name="connsiteY82" fmla="*/ 493025 h 5144400"/>
              <a:gd name="connsiteX83" fmla="*/ 8793729 w 9143999"/>
              <a:gd name="connsiteY83" fmla="*/ 493025 h 5144400"/>
              <a:gd name="connsiteX84" fmla="*/ 8793729 w 9143999"/>
              <a:gd name="connsiteY84" fmla="*/ 274390 h 5144400"/>
              <a:gd name="connsiteX85" fmla="*/ 8759774 w 9143999"/>
              <a:gd name="connsiteY85" fmla="*/ 237438 h 5144400"/>
              <a:gd name="connsiteX86" fmla="*/ 8738166 w 9143999"/>
              <a:gd name="connsiteY86" fmla="*/ 237438 h 5144400"/>
              <a:gd name="connsiteX87" fmla="*/ 8315891 w 9143999"/>
              <a:gd name="connsiteY87" fmla="*/ 237438 h 5144400"/>
              <a:gd name="connsiteX88" fmla="*/ 8315891 w 9143999"/>
              <a:gd name="connsiteY88" fmla="*/ 493025 h 5144400"/>
              <a:gd name="connsiteX89" fmla="*/ 8393965 w 9143999"/>
              <a:gd name="connsiteY89" fmla="*/ 493025 h 5144400"/>
              <a:gd name="connsiteX90" fmla="*/ 8506391 w 9143999"/>
              <a:gd name="connsiteY90" fmla="*/ 388327 h 5144400"/>
              <a:gd name="connsiteX91" fmla="*/ 8431440 w 9143999"/>
              <a:gd name="connsiteY91" fmla="*/ 308263 h 5144400"/>
              <a:gd name="connsiteX92" fmla="*/ 8381473 w 9143999"/>
              <a:gd name="connsiteY92" fmla="*/ 326740 h 5144400"/>
              <a:gd name="connsiteX93" fmla="*/ 8381473 w 9143999"/>
              <a:gd name="connsiteY93" fmla="*/ 274391 h 5144400"/>
              <a:gd name="connsiteX94" fmla="*/ 8340875 w 9143999"/>
              <a:gd name="connsiteY94" fmla="*/ 237438 h 5144400"/>
              <a:gd name="connsiteX95" fmla="*/ 8315891 w 9143999"/>
              <a:gd name="connsiteY95" fmla="*/ 237438 h 5144400"/>
              <a:gd name="connsiteX96" fmla="*/ 7268141 w 9143999"/>
              <a:gd name="connsiteY96" fmla="*/ 237438 h 5144400"/>
              <a:gd name="connsiteX97" fmla="*/ 7268141 w 9143999"/>
              <a:gd name="connsiteY97" fmla="*/ 493025 h 5144400"/>
              <a:gd name="connsiteX98" fmla="*/ 7333229 w 9143999"/>
              <a:gd name="connsiteY98" fmla="*/ 493025 h 5144400"/>
              <a:gd name="connsiteX99" fmla="*/ 7333229 w 9143999"/>
              <a:gd name="connsiteY99" fmla="*/ 420859 h 5144400"/>
              <a:gd name="connsiteX100" fmla="*/ 7333229 w 9143999"/>
              <a:gd name="connsiteY100" fmla="*/ 394758 h 5144400"/>
              <a:gd name="connsiteX101" fmla="*/ 7354980 w 9143999"/>
              <a:gd name="connsiteY101" fmla="*/ 433815 h 5144400"/>
              <a:gd name="connsiteX102" fmla="*/ 7370852 w 9143999"/>
              <a:gd name="connsiteY102" fmla="*/ 462317 h 5144400"/>
              <a:gd name="connsiteX103" fmla="*/ 7405341 w 9143999"/>
              <a:gd name="connsiteY103" fmla="*/ 493026 h 5144400"/>
              <a:gd name="connsiteX104" fmla="*/ 7458641 w 9143999"/>
              <a:gd name="connsiteY104" fmla="*/ 493026 h 5144400"/>
              <a:gd name="connsiteX105" fmla="*/ 7446100 w 9143999"/>
              <a:gd name="connsiteY105" fmla="*/ 477671 h 5144400"/>
              <a:gd name="connsiteX106" fmla="*/ 7395935 w 9143999"/>
              <a:gd name="connsiteY106" fmla="*/ 379402 h 5144400"/>
              <a:gd name="connsiteX107" fmla="*/ 7455506 w 9143999"/>
              <a:gd name="connsiteY107" fmla="*/ 305701 h 5144400"/>
              <a:gd name="connsiteX108" fmla="*/ 7402205 w 9143999"/>
              <a:gd name="connsiteY108" fmla="*/ 305701 h 5144400"/>
              <a:gd name="connsiteX109" fmla="*/ 7334306 w 9143999"/>
              <a:gd name="connsiteY109" fmla="*/ 393365 h 5144400"/>
              <a:gd name="connsiteX110" fmla="*/ 7333229 w 9143999"/>
              <a:gd name="connsiteY110" fmla="*/ 394755 h 5144400"/>
              <a:gd name="connsiteX111" fmla="*/ 7333229 w 9143999"/>
              <a:gd name="connsiteY111" fmla="*/ 366627 h 5144400"/>
              <a:gd name="connsiteX112" fmla="*/ 7333229 w 9143999"/>
              <a:gd name="connsiteY112" fmla="*/ 274391 h 5144400"/>
              <a:gd name="connsiteX113" fmla="*/ 7289837 w 9143999"/>
              <a:gd name="connsiteY113" fmla="*/ 237438 h 5144400"/>
              <a:gd name="connsiteX114" fmla="*/ 7268141 w 9143999"/>
              <a:gd name="connsiteY114" fmla="*/ 237438 h 5144400"/>
              <a:gd name="connsiteX115" fmla="*/ 8932543 w 9143999"/>
              <a:gd name="connsiteY115" fmla="*/ 0 h 5144400"/>
              <a:gd name="connsiteX116" fmla="*/ 9143999 w 9143999"/>
              <a:gd name="connsiteY116" fmla="*/ 0 h 5144400"/>
              <a:gd name="connsiteX117" fmla="*/ 9143999 w 9143999"/>
              <a:gd name="connsiteY117" fmla="*/ 5144400 h 5144400"/>
              <a:gd name="connsiteX118" fmla="*/ 9027314 w 9143999"/>
              <a:gd name="connsiteY118" fmla="*/ 5144400 h 5144400"/>
              <a:gd name="connsiteX119" fmla="*/ 9009627 w 9143999"/>
              <a:gd name="connsiteY119" fmla="*/ 5144400 h 5144400"/>
              <a:gd name="connsiteX120" fmla="*/ 8932543 w 9143999"/>
              <a:gd name="connsiteY120" fmla="*/ 5144400 h 5144400"/>
              <a:gd name="connsiteX121" fmla="*/ 8853155 w 9143999"/>
              <a:gd name="connsiteY121" fmla="*/ 5144400 h 5144400"/>
              <a:gd name="connsiteX122" fmla="*/ 0 w 9143999"/>
              <a:gd name="connsiteY122" fmla="*/ 5144400 h 5144400"/>
              <a:gd name="connsiteX123" fmla="*/ 0 w 9143999"/>
              <a:gd name="connsiteY123" fmla="*/ 902 h 5144400"/>
              <a:gd name="connsiteX124" fmla="*/ 8853155 w 9143999"/>
              <a:gd name="connsiteY124" fmla="*/ 902 h 5144400"/>
              <a:gd name="connsiteX125" fmla="*/ 8853155 w 9143999"/>
              <a:gd name="connsiteY125" fmla="*/ 900 h 5144400"/>
              <a:gd name="connsiteX126" fmla="*/ 8932543 w 9143999"/>
              <a:gd name="connsiteY126" fmla="*/ 9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5144400">
                <a:moveTo>
                  <a:pt x="8398022" y="345388"/>
                </a:moveTo>
                <a:cubicBezTo>
                  <a:pt x="8419663" y="345388"/>
                  <a:pt x="8441303" y="367043"/>
                  <a:pt x="8441303" y="397979"/>
                </a:cubicBezTo>
                <a:cubicBezTo>
                  <a:pt x="8441303" y="441289"/>
                  <a:pt x="8422754" y="466038"/>
                  <a:pt x="8391839" y="466038"/>
                </a:cubicBezTo>
                <a:cubicBezTo>
                  <a:pt x="8382565" y="466038"/>
                  <a:pt x="8382565" y="466038"/>
                  <a:pt x="8382565" y="466038"/>
                </a:cubicBezTo>
                <a:cubicBezTo>
                  <a:pt x="8382565" y="348482"/>
                  <a:pt x="8382565" y="348482"/>
                  <a:pt x="8382565" y="348482"/>
                </a:cubicBezTo>
                <a:cubicBezTo>
                  <a:pt x="8385656" y="345388"/>
                  <a:pt x="8388748" y="345388"/>
                  <a:pt x="8398022" y="345388"/>
                </a:cubicBezTo>
                <a:close/>
                <a:moveTo>
                  <a:pt x="8194405" y="339038"/>
                </a:moveTo>
                <a:cubicBezTo>
                  <a:pt x="8212954" y="339038"/>
                  <a:pt x="8222228" y="366899"/>
                  <a:pt x="8222228" y="404046"/>
                </a:cubicBezTo>
                <a:cubicBezTo>
                  <a:pt x="8222228" y="441194"/>
                  <a:pt x="8212954" y="462863"/>
                  <a:pt x="8194405" y="462863"/>
                </a:cubicBezTo>
                <a:cubicBezTo>
                  <a:pt x="8172765" y="462863"/>
                  <a:pt x="8163490" y="438098"/>
                  <a:pt x="8163490" y="400951"/>
                </a:cubicBezTo>
                <a:cubicBezTo>
                  <a:pt x="8163490" y="363803"/>
                  <a:pt x="8172765" y="339038"/>
                  <a:pt x="8194405" y="339038"/>
                </a:cubicBezTo>
                <a:close/>
                <a:moveTo>
                  <a:pt x="7739627" y="339038"/>
                </a:moveTo>
                <a:cubicBezTo>
                  <a:pt x="7761852" y="339038"/>
                  <a:pt x="7768202" y="366899"/>
                  <a:pt x="7768202" y="404046"/>
                </a:cubicBezTo>
                <a:cubicBezTo>
                  <a:pt x="7768202" y="441194"/>
                  <a:pt x="7761852" y="462863"/>
                  <a:pt x="7739627" y="462863"/>
                </a:cubicBezTo>
                <a:cubicBezTo>
                  <a:pt x="7717402" y="462863"/>
                  <a:pt x="7711052" y="438098"/>
                  <a:pt x="7711052" y="400951"/>
                </a:cubicBezTo>
                <a:cubicBezTo>
                  <a:pt x="7711052" y="363803"/>
                  <a:pt x="7717402" y="339038"/>
                  <a:pt x="7739627" y="339038"/>
                </a:cubicBezTo>
                <a:close/>
                <a:moveTo>
                  <a:pt x="8619102" y="335863"/>
                </a:moveTo>
                <a:cubicBezTo>
                  <a:pt x="8644502" y="335863"/>
                  <a:pt x="8650852" y="378725"/>
                  <a:pt x="8650852" y="378725"/>
                </a:cubicBezTo>
                <a:cubicBezTo>
                  <a:pt x="8590527" y="378725"/>
                  <a:pt x="8590527" y="378725"/>
                  <a:pt x="8590527" y="378725"/>
                </a:cubicBezTo>
                <a:cubicBezTo>
                  <a:pt x="8590527" y="354233"/>
                  <a:pt x="8600052" y="335863"/>
                  <a:pt x="8619102" y="335863"/>
                </a:cubicBezTo>
                <a:close/>
                <a:moveTo>
                  <a:pt x="7121217" y="308875"/>
                </a:moveTo>
                <a:cubicBezTo>
                  <a:pt x="7149078" y="410475"/>
                  <a:pt x="7149078" y="410475"/>
                  <a:pt x="7149078" y="410475"/>
                </a:cubicBezTo>
                <a:cubicBezTo>
                  <a:pt x="7087165" y="410475"/>
                  <a:pt x="7087165" y="410475"/>
                  <a:pt x="7087165" y="410475"/>
                </a:cubicBezTo>
                <a:cubicBezTo>
                  <a:pt x="7121217" y="308875"/>
                  <a:pt x="7121217" y="308875"/>
                  <a:pt x="7121217" y="308875"/>
                </a:cubicBezTo>
                <a:close/>
                <a:moveTo>
                  <a:pt x="7471280" y="305701"/>
                </a:moveTo>
                <a:cubicBezTo>
                  <a:pt x="7471280" y="336410"/>
                  <a:pt x="7471280" y="336410"/>
                  <a:pt x="7471280" y="336410"/>
                </a:cubicBezTo>
                <a:cubicBezTo>
                  <a:pt x="7539787" y="336410"/>
                  <a:pt x="7539787" y="336410"/>
                  <a:pt x="7539787" y="336410"/>
                </a:cubicBezTo>
                <a:cubicBezTo>
                  <a:pt x="7474394" y="465388"/>
                  <a:pt x="7474394" y="465388"/>
                  <a:pt x="7474394" y="465388"/>
                </a:cubicBezTo>
                <a:cubicBezTo>
                  <a:pt x="7468166" y="477671"/>
                  <a:pt x="7468166" y="486884"/>
                  <a:pt x="7471280" y="493026"/>
                </a:cubicBezTo>
                <a:cubicBezTo>
                  <a:pt x="7608294" y="493026"/>
                  <a:pt x="7608294" y="493026"/>
                  <a:pt x="7608294" y="493026"/>
                </a:cubicBezTo>
                <a:cubicBezTo>
                  <a:pt x="7620749" y="493026"/>
                  <a:pt x="7630091" y="483813"/>
                  <a:pt x="7630091" y="471529"/>
                </a:cubicBezTo>
                <a:cubicBezTo>
                  <a:pt x="7630091" y="459246"/>
                  <a:pt x="7630091" y="459246"/>
                  <a:pt x="7630091" y="459246"/>
                </a:cubicBezTo>
                <a:cubicBezTo>
                  <a:pt x="7623863" y="462317"/>
                  <a:pt x="7614522" y="462317"/>
                  <a:pt x="7592724" y="462317"/>
                </a:cubicBezTo>
                <a:cubicBezTo>
                  <a:pt x="7549129" y="462317"/>
                  <a:pt x="7549129" y="462317"/>
                  <a:pt x="7549129" y="462317"/>
                </a:cubicBezTo>
                <a:cubicBezTo>
                  <a:pt x="7626977" y="305701"/>
                  <a:pt x="7626977" y="305701"/>
                  <a:pt x="7626977" y="305701"/>
                </a:cubicBezTo>
                <a:cubicBezTo>
                  <a:pt x="7471280" y="305701"/>
                  <a:pt x="7471280" y="305701"/>
                  <a:pt x="7471280" y="305701"/>
                </a:cubicBezTo>
                <a:close/>
                <a:moveTo>
                  <a:pt x="8622169" y="305700"/>
                </a:moveTo>
                <a:cubicBezTo>
                  <a:pt x="8566004" y="305700"/>
                  <a:pt x="8525441" y="342551"/>
                  <a:pt x="8525441" y="397827"/>
                </a:cubicBezTo>
                <a:cubicBezTo>
                  <a:pt x="8525441" y="453103"/>
                  <a:pt x="8562884" y="493025"/>
                  <a:pt x="8619049" y="493025"/>
                </a:cubicBezTo>
                <a:cubicBezTo>
                  <a:pt x="8675213" y="493025"/>
                  <a:pt x="8697055" y="462316"/>
                  <a:pt x="8697055" y="434678"/>
                </a:cubicBezTo>
                <a:cubicBezTo>
                  <a:pt x="8684574" y="443891"/>
                  <a:pt x="8665853" y="450033"/>
                  <a:pt x="8644011" y="450033"/>
                </a:cubicBezTo>
                <a:cubicBezTo>
                  <a:pt x="8612808" y="450033"/>
                  <a:pt x="8590966" y="431607"/>
                  <a:pt x="8590966" y="403969"/>
                </a:cubicBezTo>
                <a:cubicBezTo>
                  <a:pt x="8706416" y="403969"/>
                  <a:pt x="8706416" y="403969"/>
                  <a:pt x="8706416" y="403969"/>
                </a:cubicBezTo>
                <a:cubicBezTo>
                  <a:pt x="8706416" y="394756"/>
                  <a:pt x="8706416" y="388615"/>
                  <a:pt x="8706416" y="382473"/>
                </a:cubicBezTo>
                <a:cubicBezTo>
                  <a:pt x="8706416" y="339480"/>
                  <a:pt x="8675213" y="305700"/>
                  <a:pt x="8622169" y="305700"/>
                </a:cubicBezTo>
                <a:close/>
                <a:moveTo>
                  <a:pt x="8195215" y="305700"/>
                </a:moveTo>
                <a:cubicBezTo>
                  <a:pt x="8139002" y="305700"/>
                  <a:pt x="8098403" y="342551"/>
                  <a:pt x="8098403" y="403969"/>
                </a:cubicBezTo>
                <a:cubicBezTo>
                  <a:pt x="8098403" y="456174"/>
                  <a:pt x="8139002" y="493025"/>
                  <a:pt x="8192092" y="493025"/>
                </a:cubicBezTo>
                <a:cubicBezTo>
                  <a:pt x="8245182" y="493025"/>
                  <a:pt x="8288903" y="456174"/>
                  <a:pt x="8288903" y="394756"/>
                </a:cubicBezTo>
                <a:cubicBezTo>
                  <a:pt x="8288903" y="342551"/>
                  <a:pt x="8248305" y="305700"/>
                  <a:pt x="8195215" y="305700"/>
                </a:cubicBezTo>
                <a:close/>
                <a:moveTo>
                  <a:pt x="7739629" y="305700"/>
                </a:moveTo>
                <a:cubicBezTo>
                  <a:pt x="7686497" y="305700"/>
                  <a:pt x="7639616" y="342551"/>
                  <a:pt x="7639616" y="403969"/>
                </a:cubicBezTo>
                <a:cubicBezTo>
                  <a:pt x="7639616" y="456175"/>
                  <a:pt x="7686497" y="493025"/>
                  <a:pt x="7739629" y="493025"/>
                </a:cubicBezTo>
                <a:cubicBezTo>
                  <a:pt x="7792760" y="493025"/>
                  <a:pt x="7839641" y="456175"/>
                  <a:pt x="7839641" y="394757"/>
                </a:cubicBezTo>
                <a:cubicBezTo>
                  <a:pt x="7839641" y="342551"/>
                  <a:pt x="7795886" y="305700"/>
                  <a:pt x="7739629" y="305700"/>
                </a:cubicBezTo>
                <a:close/>
                <a:moveTo>
                  <a:pt x="7102867" y="256489"/>
                </a:moveTo>
                <a:cubicBezTo>
                  <a:pt x="7018903" y="493026"/>
                  <a:pt x="7018903" y="493026"/>
                  <a:pt x="7018903" y="493026"/>
                </a:cubicBezTo>
                <a:cubicBezTo>
                  <a:pt x="7056220" y="493026"/>
                  <a:pt x="7056220" y="493026"/>
                  <a:pt x="7056220" y="493026"/>
                </a:cubicBezTo>
                <a:cubicBezTo>
                  <a:pt x="7077989" y="434659"/>
                  <a:pt x="7077989" y="434659"/>
                  <a:pt x="7077989" y="434659"/>
                </a:cubicBezTo>
                <a:cubicBezTo>
                  <a:pt x="7158843" y="434659"/>
                  <a:pt x="7158843" y="434659"/>
                  <a:pt x="7158843" y="434659"/>
                </a:cubicBezTo>
                <a:cubicBezTo>
                  <a:pt x="7171282" y="471522"/>
                  <a:pt x="7171282" y="471522"/>
                  <a:pt x="7171282" y="471522"/>
                </a:cubicBezTo>
                <a:cubicBezTo>
                  <a:pt x="7177501" y="486882"/>
                  <a:pt x="7180611" y="493026"/>
                  <a:pt x="7196160" y="493026"/>
                </a:cubicBezTo>
                <a:cubicBezTo>
                  <a:pt x="7245916" y="493026"/>
                  <a:pt x="7245916" y="493026"/>
                  <a:pt x="7245916" y="493026"/>
                </a:cubicBezTo>
                <a:cubicBezTo>
                  <a:pt x="7245916" y="489954"/>
                  <a:pt x="7242806" y="486882"/>
                  <a:pt x="7239697" y="477666"/>
                </a:cubicBezTo>
                <a:cubicBezTo>
                  <a:pt x="7180611" y="290280"/>
                  <a:pt x="7180611" y="290280"/>
                  <a:pt x="7180611" y="290280"/>
                </a:cubicBezTo>
                <a:cubicBezTo>
                  <a:pt x="7171282" y="268776"/>
                  <a:pt x="7161953" y="256489"/>
                  <a:pt x="7133965" y="256489"/>
                </a:cubicBezTo>
                <a:cubicBezTo>
                  <a:pt x="7102867" y="256489"/>
                  <a:pt x="7102867" y="256489"/>
                  <a:pt x="7102867" y="256489"/>
                </a:cubicBezTo>
                <a:close/>
                <a:moveTo>
                  <a:pt x="7866628" y="256488"/>
                </a:moveTo>
                <a:cubicBezTo>
                  <a:pt x="7866628" y="493025"/>
                  <a:pt x="7866628" y="493025"/>
                  <a:pt x="7866628" y="493025"/>
                </a:cubicBezTo>
                <a:cubicBezTo>
                  <a:pt x="7907268" y="493025"/>
                  <a:pt x="7907268" y="493025"/>
                  <a:pt x="7907268" y="493025"/>
                </a:cubicBezTo>
                <a:cubicBezTo>
                  <a:pt x="7907268" y="345574"/>
                  <a:pt x="7907268" y="345574"/>
                  <a:pt x="7907268" y="345574"/>
                </a:cubicBezTo>
                <a:cubicBezTo>
                  <a:pt x="8004179" y="462306"/>
                  <a:pt x="8004179" y="462306"/>
                  <a:pt x="8004179" y="462306"/>
                </a:cubicBezTo>
                <a:cubicBezTo>
                  <a:pt x="8016684" y="480738"/>
                  <a:pt x="8026062" y="493025"/>
                  <a:pt x="8041693" y="493025"/>
                </a:cubicBezTo>
                <a:cubicBezTo>
                  <a:pt x="8069828" y="493025"/>
                  <a:pt x="8069828" y="493025"/>
                  <a:pt x="8069828" y="493025"/>
                </a:cubicBezTo>
                <a:cubicBezTo>
                  <a:pt x="8069828" y="277992"/>
                  <a:pt x="8069828" y="277992"/>
                  <a:pt x="8069828" y="277992"/>
                </a:cubicBezTo>
                <a:cubicBezTo>
                  <a:pt x="8069828" y="265704"/>
                  <a:pt x="8060450" y="256488"/>
                  <a:pt x="8047945" y="256488"/>
                </a:cubicBezTo>
                <a:cubicBezTo>
                  <a:pt x="8029188" y="256488"/>
                  <a:pt x="8029188" y="256488"/>
                  <a:pt x="8029188" y="256488"/>
                </a:cubicBezTo>
                <a:cubicBezTo>
                  <a:pt x="8029188" y="400868"/>
                  <a:pt x="8029188" y="400868"/>
                  <a:pt x="8029188" y="400868"/>
                </a:cubicBezTo>
                <a:cubicBezTo>
                  <a:pt x="7938530" y="284136"/>
                  <a:pt x="7938530" y="284136"/>
                  <a:pt x="7938530" y="284136"/>
                </a:cubicBezTo>
                <a:cubicBezTo>
                  <a:pt x="7922899" y="268776"/>
                  <a:pt x="7916647" y="256488"/>
                  <a:pt x="7894764" y="256488"/>
                </a:cubicBezTo>
                <a:cubicBezTo>
                  <a:pt x="7866628" y="256488"/>
                  <a:pt x="7866628" y="256488"/>
                  <a:pt x="7866628" y="256488"/>
                </a:cubicBezTo>
                <a:close/>
                <a:moveTo>
                  <a:pt x="8738166" y="237438"/>
                </a:moveTo>
                <a:cubicBezTo>
                  <a:pt x="8738166" y="493025"/>
                  <a:pt x="8738166" y="493025"/>
                  <a:pt x="8738166" y="493025"/>
                </a:cubicBezTo>
                <a:cubicBezTo>
                  <a:pt x="8793729" y="493025"/>
                  <a:pt x="8793729" y="493025"/>
                  <a:pt x="8793729" y="493025"/>
                </a:cubicBezTo>
                <a:cubicBezTo>
                  <a:pt x="8793729" y="274390"/>
                  <a:pt x="8793729" y="274390"/>
                  <a:pt x="8793729" y="274390"/>
                </a:cubicBezTo>
                <a:cubicBezTo>
                  <a:pt x="8793729" y="252835"/>
                  <a:pt x="8778295" y="237438"/>
                  <a:pt x="8759774" y="237438"/>
                </a:cubicBezTo>
                <a:cubicBezTo>
                  <a:pt x="8738166" y="237438"/>
                  <a:pt x="8738166" y="237438"/>
                  <a:pt x="8738166" y="237438"/>
                </a:cubicBezTo>
                <a:close/>
                <a:moveTo>
                  <a:pt x="8315891" y="237438"/>
                </a:moveTo>
                <a:cubicBezTo>
                  <a:pt x="8315891" y="493025"/>
                  <a:pt x="8315891" y="493025"/>
                  <a:pt x="8315891" y="493025"/>
                </a:cubicBezTo>
                <a:cubicBezTo>
                  <a:pt x="8393965" y="493025"/>
                  <a:pt x="8393965" y="493025"/>
                  <a:pt x="8393965" y="493025"/>
                </a:cubicBezTo>
                <a:cubicBezTo>
                  <a:pt x="8465793" y="493025"/>
                  <a:pt x="8506391" y="456073"/>
                  <a:pt x="8506391" y="388327"/>
                </a:cubicBezTo>
                <a:cubicBezTo>
                  <a:pt x="8506391" y="342136"/>
                  <a:pt x="8475161" y="308263"/>
                  <a:pt x="8431440" y="308263"/>
                </a:cubicBezTo>
                <a:cubicBezTo>
                  <a:pt x="8409580" y="308263"/>
                  <a:pt x="8390842" y="317502"/>
                  <a:pt x="8381473" y="326740"/>
                </a:cubicBezTo>
                <a:cubicBezTo>
                  <a:pt x="8381473" y="274391"/>
                  <a:pt x="8381473" y="274391"/>
                  <a:pt x="8381473" y="274391"/>
                </a:cubicBezTo>
                <a:cubicBezTo>
                  <a:pt x="8381473" y="252835"/>
                  <a:pt x="8362735" y="237438"/>
                  <a:pt x="8340875" y="237438"/>
                </a:cubicBezTo>
                <a:cubicBezTo>
                  <a:pt x="8315891" y="237438"/>
                  <a:pt x="8315891" y="237438"/>
                  <a:pt x="8315891" y="237438"/>
                </a:cubicBezTo>
                <a:close/>
                <a:moveTo>
                  <a:pt x="7268141" y="237438"/>
                </a:moveTo>
                <a:cubicBezTo>
                  <a:pt x="7268141" y="493025"/>
                  <a:pt x="7268141" y="493025"/>
                  <a:pt x="7268141" y="493025"/>
                </a:cubicBezTo>
                <a:cubicBezTo>
                  <a:pt x="7333229" y="493025"/>
                  <a:pt x="7333229" y="493025"/>
                  <a:pt x="7333229" y="493025"/>
                </a:cubicBezTo>
                <a:cubicBezTo>
                  <a:pt x="7333229" y="465696"/>
                  <a:pt x="7333229" y="441783"/>
                  <a:pt x="7333229" y="420859"/>
                </a:cubicBezTo>
                <a:lnTo>
                  <a:pt x="7333229" y="394758"/>
                </a:lnTo>
                <a:lnTo>
                  <a:pt x="7354980" y="433815"/>
                </a:lnTo>
                <a:cubicBezTo>
                  <a:pt x="7370852" y="462317"/>
                  <a:pt x="7370852" y="462317"/>
                  <a:pt x="7370852" y="462317"/>
                </a:cubicBezTo>
                <a:cubicBezTo>
                  <a:pt x="7380258" y="483813"/>
                  <a:pt x="7383393" y="493026"/>
                  <a:pt x="7405341" y="493026"/>
                </a:cubicBezTo>
                <a:cubicBezTo>
                  <a:pt x="7458641" y="493026"/>
                  <a:pt x="7458641" y="493026"/>
                  <a:pt x="7458641" y="493026"/>
                </a:cubicBezTo>
                <a:cubicBezTo>
                  <a:pt x="7455506" y="489955"/>
                  <a:pt x="7452371" y="486884"/>
                  <a:pt x="7446100" y="477671"/>
                </a:cubicBezTo>
                <a:cubicBezTo>
                  <a:pt x="7395935" y="379402"/>
                  <a:pt x="7395935" y="379402"/>
                  <a:pt x="7395935" y="379402"/>
                </a:cubicBezTo>
                <a:cubicBezTo>
                  <a:pt x="7455506" y="305701"/>
                  <a:pt x="7455506" y="305701"/>
                  <a:pt x="7455506" y="305701"/>
                </a:cubicBezTo>
                <a:cubicBezTo>
                  <a:pt x="7402205" y="305701"/>
                  <a:pt x="7402205" y="305701"/>
                  <a:pt x="7402205" y="305701"/>
                </a:cubicBezTo>
                <a:cubicBezTo>
                  <a:pt x="7350473" y="372493"/>
                  <a:pt x="7337539" y="389191"/>
                  <a:pt x="7334306" y="393365"/>
                </a:cubicBezTo>
                <a:lnTo>
                  <a:pt x="7333229" y="394755"/>
                </a:lnTo>
                <a:lnTo>
                  <a:pt x="7333229" y="366627"/>
                </a:lnTo>
                <a:cubicBezTo>
                  <a:pt x="7333229" y="274391"/>
                  <a:pt x="7333229" y="274391"/>
                  <a:pt x="7333229" y="274391"/>
                </a:cubicBezTo>
                <a:cubicBezTo>
                  <a:pt x="7333229" y="252835"/>
                  <a:pt x="7314633" y="237438"/>
                  <a:pt x="7289837" y="237438"/>
                </a:cubicBezTo>
                <a:cubicBezTo>
                  <a:pt x="7268141" y="237438"/>
                  <a:pt x="7268141" y="237438"/>
                  <a:pt x="7268141" y="237438"/>
                </a:cubicBezTo>
                <a:close/>
                <a:moveTo>
                  <a:pt x="8932543" y="0"/>
                </a:moveTo>
                <a:lnTo>
                  <a:pt x="9143999" y="0"/>
                </a:lnTo>
                <a:lnTo>
                  <a:pt x="9143999" y="5144400"/>
                </a:lnTo>
                <a:lnTo>
                  <a:pt x="9027314" y="5144400"/>
                </a:lnTo>
                <a:lnTo>
                  <a:pt x="9009627" y="5144400"/>
                </a:lnTo>
                <a:lnTo>
                  <a:pt x="8932543" y="5144400"/>
                </a:lnTo>
                <a:lnTo>
                  <a:pt x="8853155" y="5144400"/>
                </a:lnTo>
                <a:lnTo>
                  <a:pt x="0" y="5144400"/>
                </a:lnTo>
                <a:lnTo>
                  <a:pt x="0" y="902"/>
                </a:lnTo>
                <a:lnTo>
                  <a:pt x="8853155" y="902"/>
                </a:lnTo>
                <a:lnTo>
                  <a:pt x="8853155" y="900"/>
                </a:lnTo>
                <a:lnTo>
                  <a:pt x="8932543" y="9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 bwMode="gray">
          <a:xfrm>
            <a:off x="12382500" y="243579"/>
            <a:ext cx="2108200" cy="4306501"/>
            <a:chOff x="9286875" y="182684"/>
            <a:chExt cx="1581150" cy="3229876"/>
          </a:xfrm>
        </p:grpSpPr>
        <p:sp>
          <p:nvSpPr>
            <p:cNvPr id="29" name="Rectangle 28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1200" b="0" baseline="0" dirty="0">
                  <a:solidFill>
                    <a:schemeClr val="tx1"/>
                  </a:solidFill>
                </a:rPr>
              </a:br>
              <a:r>
                <a:rPr lang="en-US" sz="12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12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0"/>
              <a:endCxn id="31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3"/>
              <a:endCxn id="31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56" name="Text Placeholder 5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-295011"/>
            <a:ext cx="48000" cy="48000"/>
          </a:xfrm>
          <a:custGeom>
            <a:avLst/>
            <a:gdLst>
              <a:gd name="connsiteX0" fmla="*/ 89445 w 360383"/>
              <a:gd name="connsiteY0" fmla="*/ 0 h 360000"/>
              <a:gd name="connsiteX1" fmla="*/ 360383 w 360383"/>
              <a:gd name="connsiteY1" fmla="*/ 0 h 360000"/>
              <a:gd name="connsiteX2" fmla="*/ 360383 w 360383"/>
              <a:gd name="connsiteY2" fmla="*/ 270162 h 360000"/>
              <a:gd name="connsiteX3" fmla="*/ 270938 w 360383"/>
              <a:gd name="connsiteY3" fmla="*/ 360000 h 360000"/>
              <a:gd name="connsiteX4" fmla="*/ 270938 w 360383"/>
              <a:gd name="connsiteY4" fmla="*/ 89189 h 360000"/>
              <a:gd name="connsiteX5" fmla="*/ 0 w 360383"/>
              <a:gd name="connsiteY5" fmla="*/ 89189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83" h="360000">
                <a:moveTo>
                  <a:pt x="89445" y="0"/>
                </a:moveTo>
                <a:lnTo>
                  <a:pt x="360383" y="0"/>
                </a:lnTo>
                <a:lnTo>
                  <a:pt x="360383" y="270162"/>
                </a:lnTo>
                <a:lnTo>
                  <a:pt x="270938" y="360000"/>
                </a:lnTo>
                <a:lnTo>
                  <a:pt x="270938" y="89189"/>
                </a:lnTo>
                <a:lnTo>
                  <a:pt x="0" y="891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4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69899" y="336000"/>
            <a:ext cx="5904000" cy="1194216"/>
          </a:xfrm>
          <a:solidFill>
            <a:schemeClr val="bg1">
              <a:alpha val="90000"/>
            </a:schemeClr>
          </a:solidFill>
        </p:spPr>
        <p:txBody>
          <a:bodyPr wrap="square" lIns="100800" tIns="126000" rIns="100800" bIns="12600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25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i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469899" y="1298829"/>
            <a:ext cx="8389468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 bwMode="gray">
          <a:xfrm>
            <a:off x="9058100" y="1298831"/>
            <a:ext cx="3133901" cy="4703999"/>
          </a:xfrm>
          <a:noFill/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20511" y="6359459"/>
            <a:ext cx="3840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/>
          </p:nvPr>
        </p:nvSpPr>
        <p:spPr bwMode="gray">
          <a:xfrm>
            <a:off x="885017" y="6359459"/>
            <a:ext cx="3264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r>
              <a:rPr lang="en-US" noProof="0"/>
              <a:t>Business unit |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F4D4E4-EC74-416E-99DD-BCA3152C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172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 bwMode="gray">
          <a:xfrm>
            <a:off x="1" y="1298829"/>
            <a:ext cx="8859367" cy="4704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9058100" y="1298829"/>
            <a:ext cx="2664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20511" y="6359459"/>
            <a:ext cx="3840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/>
          </p:nvPr>
        </p:nvSpPr>
        <p:spPr bwMode="gray">
          <a:xfrm>
            <a:off x="885017" y="6359459"/>
            <a:ext cx="3264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 bwMode="gray"/>
        <p:txBody>
          <a:bodyPr/>
          <a:lstStyle/>
          <a:p>
            <a:r>
              <a:rPr lang="en-US" noProof="0"/>
              <a:t>Business unit |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587C2C-ABCA-4658-9504-F54DF4DD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0986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with AkzoNobel logo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CA6C25D-B479-48F3-AFA4-5D5152C38BDD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pSp>
        <p:nvGrpSpPr>
          <p:cNvPr id="111" name="Group 33"/>
          <p:cNvGrpSpPr>
            <a:grpSpLocks noChangeAspect="1"/>
          </p:cNvGrpSpPr>
          <p:nvPr/>
        </p:nvGrpSpPr>
        <p:grpSpPr bwMode="gray">
          <a:xfrm>
            <a:off x="9352624" y="315284"/>
            <a:ext cx="2372213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112" name="Freeform 111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7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0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1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 bwMode="gray">
          <a:xfrm>
            <a:off x="12382500" y="243579"/>
            <a:ext cx="2108200" cy="4306501"/>
            <a:chOff x="9286875" y="182684"/>
            <a:chExt cx="1581150" cy="3229876"/>
          </a:xfrm>
        </p:grpSpPr>
        <p:sp>
          <p:nvSpPr>
            <p:cNvPr id="22" name="Rectangle 21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1200" b="0" baseline="0" dirty="0">
                  <a:solidFill>
                    <a:schemeClr val="tx1"/>
                  </a:solidFill>
                </a:rPr>
              </a:br>
              <a:r>
                <a:rPr lang="en-US" sz="12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12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8" idx="0"/>
              <a:endCxn id="28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8" idx="3"/>
              <a:endCxn id="28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45" name="Picture Placeholder 44"/>
          <p:cNvSpPr>
            <a:spLocks noGrp="1"/>
          </p:cNvSpPr>
          <p:nvPr>
            <p:ph type="pic" sz="quarter" idx="17"/>
          </p:nvPr>
        </p:nvSpPr>
        <p:spPr bwMode="gray">
          <a:xfrm>
            <a:off x="2" y="-1200"/>
            <a:ext cx="12191999" cy="6859200"/>
          </a:xfrm>
          <a:custGeom>
            <a:avLst/>
            <a:gdLst>
              <a:gd name="connsiteX0" fmla="*/ 8398022 w 9143999"/>
              <a:gd name="connsiteY0" fmla="*/ 345388 h 5144400"/>
              <a:gd name="connsiteX1" fmla="*/ 8441303 w 9143999"/>
              <a:gd name="connsiteY1" fmla="*/ 397979 h 5144400"/>
              <a:gd name="connsiteX2" fmla="*/ 8391839 w 9143999"/>
              <a:gd name="connsiteY2" fmla="*/ 466038 h 5144400"/>
              <a:gd name="connsiteX3" fmla="*/ 8382565 w 9143999"/>
              <a:gd name="connsiteY3" fmla="*/ 466038 h 5144400"/>
              <a:gd name="connsiteX4" fmla="*/ 8382565 w 9143999"/>
              <a:gd name="connsiteY4" fmla="*/ 348482 h 5144400"/>
              <a:gd name="connsiteX5" fmla="*/ 8398022 w 9143999"/>
              <a:gd name="connsiteY5" fmla="*/ 345388 h 5144400"/>
              <a:gd name="connsiteX6" fmla="*/ 8194405 w 9143999"/>
              <a:gd name="connsiteY6" fmla="*/ 339038 h 5144400"/>
              <a:gd name="connsiteX7" fmla="*/ 8222228 w 9143999"/>
              <a:gd name="connsiteY7" fmla="*/ 404046 h 5144400"/>
              <a:gd name="connsiteX8" fmla="*/ 8194405 w 9143999"/>
              <a:gd name="connsiteY8" fmla="*/ 462863 h 5144400"/>
              <a:gd name="connsiteX9" fmla="*/ 8163490 w 9143999"/>
              <a:gd name="connsiteY9" fmla="*/ 400951 h 5144400"/>
              <a:gd name="connsiteX10" fmla="*/ 8194405 w 9143999"/>
              <a:gd name="connsiteY10" fmla="*/ 339038 h 5144400"/>
              <a:gd name="connsiteX11" fmla="*/ 7739627 w 9143999"/>
              <a:gd name="connsiteY11" fmla="*/ 339038 h 5144400"/>
              <a:gd name="connsiteX12" fmla="*/ 7768202 w 9143999"/>
              <a:gd name="connsiteY12" fmla="*/ 404046 h 5144400"/>
              <a:gd name="connsiteX13" fmla="*/ 7739627 w 9143999"/>
              <a:gd name="connsiteY13" fmla="*/ 462863 h 5144400"/>
              <a:gd name="connsiteX14" fmla="*/ 7711052 w 9143999"/>
              <a:gd name="connsiteY14" fmla="*/ 400951 h 5144400"/>
              <a:gd name="connsiteX15" fmla="*/ 7739627 w 9143999"/>
              <a:gd name="connsiteY15" fmla="*/ 339038 h 5144400"/>
              <a:gd name="connsiteX16" fmla="*/ 8619102 w 9143999"/>
              <a:gd name="connsiteY16" fmla="*/ 335863 h 5144400"/>
              <a:gd name="connsiteX17" fmla="*/ 8650852 w 9143999"/>
              <a:gd name="connsiteY17" fmla="*/ 378725 h 5144400"/>
              <a:gd name="connsiteX18" fmla="*/ 8590527 w 9143999"/>
              <a:gd name="connsiteY18" fmla="*/ 378725 h 5144400"/>
              <a:gd name="connsiteX19" fmla="*/ 8619102 w 9143999"/>
              <a:gd name="connsiteY19" fmla="*/ 335863 h 5144400"/>
              <a:gd name="connsiteX20" fmla="*/ 7121217 w 9143999"/>
              <a:gd name="connsiteY20" fmla="*/ 308875 h 5144400"/>
              <a:gd name="connsiteX21" fmla="*/ 7149078 w 9143999"/>
              <a:gd name="connsiteY21" fmla="*/ 410475 h 5144400"/>
              <a:gd name="connsiteX22" fmla="*/ 7087165 w 9143999"/>
              <a:gd name="connsiteY22" fmla="*/ 410475 h 5144400"/>
              <a:gd name="connsiteX23" fmla="*/ 7121217 w 9143999"/>
              <a:gd name="connsiteY23" fmla="*/ 308875 h 5144400"/>
              <a:gd name="connsiteX24" fmla="*/ 7471280 w 9143999"/>
              <a:gd name="connsiteY24" fmla="*/ 305701 h 5144400"/>
              <a:gd name="connsiteX25" fmla="*/ 7471280 w 9143999"/>
              <a:gd name="connsiteY25" fmla="*/ 336410 h 5144400"/>
              <a:gd name="connsiteX26" fmla="*/ 7539787 w 9143999"/>
              <a:gd name="connsiteY26" fmla="*/ 336410 h 5144400"/>
              <a:gd name="connsiteX27" fmla="*/ 7474394 w 9143999"/>
              <a:gd name="connsiteY27" fmla="*/ 465388 h 5144400"/>
              <a:gd name="connsiteX28" fmla="*/ 7471280 w 9143999"/>
              <a:gd name="connsiteY28" fmla="*/ 493026 h 5144400"/>
              <a:gd name="connsiteX29" fmla="*/ 7608294 w 9143999"/>
              <a:gd name="connsiteY29" fmla="*/ 493026 h 5144400"/>
              <a:gd name="connsiteX30" fmla="*/ 7630091 w 9143999"/>
              <a:gd name="connsiteY30" fmla="*/ 471529 h 5144400"/>
              <a:gd name="connsiteX31" fmla="*/ 7630091 w 9143999"/>
              <a:gd name="connsiteY31" fmla="*/ 459246 h 5144400"/>
              <a:gd name="connsiteX32" fmla="*/ 7592724 w 9143999"/>
              <a:gd name="connsiteY32" fmla="*/ 462317 h 5144400"/>
              <a:gd name="connsiteX33" fmla="*/ 7549129 w 9143999"/>
              <a:gd name="connsiteY33" fmla="*/ 462317 h 5144400"/>
              <a:gd name="connsiteX34" fmla="*/ 7626977 w 9143999"/>
              <a:gd name="connsiteY34" fmla="*/ 305701 h 5144400"/>
              <a:gd name="connsiteX35" fmla="*/ 7471280 w 9143999"/>
              <a:gd name="connsiteY35" fmla="*/ 305701 h 5144400"/>
              <a:gd name="connsiteX36" fmla="*/ 8622169 w 9143999"/>
              <a:gd name="connsiteY36" fmla="*/ 305700 h 5144400"/>
              <a:gd name="connsiteX37" fmla="*/ 8525441 w 9143999"/>
              <a:gd name="connsiteY37" fmla="*/ 397827 h 5144400"/>
              <a:gd name="connsiteX38" fmla="*/ 8619049 w 9143999"/>
              <a:gd name="connsiteY38" fmla="*/ 493025 h 5144400"/>
              <a:gd name="connsiteX39" fmla="*/ 8697055 w 9143999"/>
              <a:gd name="connsiteY39" fmla="*/ 434678 h 5144400"/>
              <a:gd name="connsiteX40" fmla="*/ 8644011 w 9143999"/>
              <a:gd name="connsiteY40" fmla="*/ 450033 h 5144400"/>
              <a:gd name="connsiteX41" fmla="*/ 8590966 w 9143999"/>
              <a:gd name="connsiteY41" fmla="*/ 403969 h 5144400"/>
              <a:gd name="connsiteX42" fmla="*/ 8706416 w 9143999"/>
              <a:gd name="connsiteY42" fmla="*/ 403969 h 5144400"/>
              <a:gd name="connsiteX43" fmla="*/ 8706416 w 9143999"/>
              <a:gd name="connsiteY43" fmla="*/ 382473 h 5144400"/>
              <a:gd name="connsiteX44" fmla="*/ 8622169 w 9143999"/>
              <a:gd name="connsiteY44" fmla="*/ 305700 h 5144400"/>
              <a:gd name="connsiteX45" fmla="*/ 8195215 w 9143999"/>
              <a:gd name="connsiteY45" fmla="*/ 305700 h 5144400"/>
              <a:gd name="connsiteX46" fmla="*/ 8098403 w 9143999"/>
              <a:gd name="connsiteY46" fmla="*/ 403969 h 5144400"/>
              <a:gd name="connsiteX47" fmla="*/ 8192092 w 9143999"/>
              <a:gd name="connsiteY47" fmla="*/ 493025 h 5144400"/>
              <a:gd name="connsiteX48" fmla="*/ 8288903 w 9143999"/>
              <a:gd name="connsiteY48" fmla="*/ 394756 h 5144400"/>
              <a:gd name="connsiteX49" fmla="*/ 8195215 w 9143999"/>
              <a:gd name="connsiteY49" fmla="*/ 305700 h 5144400"/>
              <a:gd name="connsiteX50" fmla="*/ 7739629 w 9143999"/>
              <a:gd name="connsiteY50" fmla="*/ 305700 h 5144400"/>
              <a:gd name="connsiteX51" fmla="*/ 7639616 w 9143999"/>
              <a:gd name="connsiteY51" fmla="*/ 403969 h 5144400"/>
              <a:gd name="connsiteX52" fmla="*/ 7739629 w 9143999"/>
              <a:gd name="connsiteY52" fmla="*/ 493025 h 5144400"/>
              <a:gd name="connsiteX53" fmla="*/ 7839641 w 9143999"/>
              <a:gd name="connsiteY53" fmla="*/ 394757 h 5144400"/>
              <a:gd name="connsiteX54" fmla="*/ 7739629 w 9143999"/>
              <a:gd name="connsiteY54" fmla="*/ 305700 h 5144400"/>
              <a:gd name="connsiteX55" fmla="*/ 7102867 w 9143999"/>
              <a:gd name="connsiteY55" fmla="*/ 256489 h 5144400"/>
              <a:gd name="connsiteX56" fmla="*/ 7018903 w 9143999"/>
              <a:gd name="connsiteY56" fmla="*/ 493026 h 5144400"/>
              <a:gd name="connsiteX57" fmla="*/ 7056220 w 9143999"/>
              <a:gd name="connsiteY57" fmla="*/ 493026 h 5144400"/>
              <a:gd name="connsiteX58" fmla="*/ 7077989 w 9143999"/>
              <a:gd name="connsiteY58" fmla="*/ 434659 h 5144400"/>
              <a:gd name="connsiteX59" fmla="*/ 7158843 w 9143999"/>
              <a:gd name="connsiteY59" fmla="*/ 434659 h 5144400"/>
              <a:gd name="connsiteX60" fmla="*/ 7171282 w 9143999"/>
              <a:gd name="connsiteY60" fmla="*/ 471522 h 5144400"/>
              <a:gd name="connsiteX61" fmla="*/ 7196160 w 9143999"/>
              <a:gd name="connsiteY61" fmla="*/ 493026 h 5144400"/>
              <a:gd name="connsiteX62" fmla="*/ 7245916 w 9143999"/>
              <a:gd name="connsiteY62" fmla="*/ 493026 h 5144400"/>
              <a:gd name="connsiteX63" fmla="*/ 7239697 w 9143999"/>
              <a:gd name="connsiteY63" fmla="*/ 477666 h 5144400"/>
              <a:gd name="connsiteX64" fmla="*/ 7180611 w 9143999"/>
              <a:gd name="connsiteY64" fmla="*/ 290280 h 5144400"/>
              <a:gd name="connsiteX65" fmla="*/ 7133965 w 9143999"/>
              <a:gd name="connsiteY65" fmla="*/ 256489 h 5144400"/>
              <a:gd name="connsiteX66" fmla="*/ 7102867 w 9143999"/>
              <a:gd name="connsiteY66" fmla="*/ 256489 h 5144400"/>
              <a:gd name="connsiteX67" fmla="*/ 7866628 w 9143999"/>
              <a:gd name="connsiteY67" fmla="*/ 256488 h 5144400"/>
              <a:gd name="connsiteX68" fmla="*/ 7866628 w 9143999"/>
              <a:gd name="connsiteY68" fmla="*/ 493025 h 5144400"/>
              <a:gd name="connsiteX69" fmla="*/ 7907268 w 9143999"/>
              <a:gd name="connsiteY69" fmla="*/ 493025 h 5144400"/>
              <a:gd name="connsiteX70" fmla="*/ 7907268 w 9143999"/>
              <a:gd name="connsiteY70" fmla="*/ 345574 h 5144400"/>
              <a:gd name="connsiteX71" fmla="*/ 8004179 w 9143999"/>
              <a:gd name="connsiteY71" fmla="*/ 462306 h 5144400"/>
              <a:gd name="connsiteX72" fmla="*/ 8041693 w 9143999"/>
              <a:gd name="connsiteY72" fmla="*/ 493025 h 5144400"/>
              <a:gd name="connsiteX73" fmla="*/ 8069828 w 9143999"/>
              <a:gd name="connsiteY73" fmla="*/ 493025 h 5144400"/>
              <a:gd name="connsiteX74" fmla="*/ 8069828 w 9143999"/>
              <a:gd name="connsiteY74" fmla="*/ 277992 h 5144400"/>
              <a:gd name="connsiteX75" fmla="*/ 8047945 w 9143999"/>
              <a:gd name="connsiteY75" fmla="*/ 256488 h 5144400"/>
              <a:gd name="connsiteX76" fmla="*/ 8029188 w 9143999"/>
              <a:gd name="connsiteY76" fmla="*/ 256488 h 5144400"/>
              <a:gd name="connsiteX77" fmla="*/ 8029188 w 9143999"/>
              <a:gd name="connsiteY77" fmla="*/ 400868 h 5144400"/>
              <a:gd name="connsiteX78" fmla="*/ 7938530 w 9143999"/>
              <a:gd name="connsiteY78" fmla="*/ 284136 h 5144400"/>
              <a:gd name="connsiteX79" fmla="*/ 7894764 w 9143999"/>
              <a:gd name="connsiteY79" fmla="*/ 256488 h 5144400"/>
              <a:gd name="connsiteX80" fmla="*/ 7866628 w 9143999"/>
              <a:gd name="connsiteY80" fmla="*/ 256488 h 5144400"/>
              <a:gd name="connsiteX81" fmla="*/ 8738166 w 9143999"/>
              <a:gd name="connsiteY81" fmla="*/ 237438 h 5144400"/>
              <a:gd name="connsiteX82" fmla="*/ 8738166 w 9143999"/>
              <a:gd name="connsiteY82" fmla="*/ 493025 h 5144400"/>
              <a:gd name="connsiteX83" fmla="*/ 8793729 w 9143999"/>
              <a:gd name="connsiteY83" fmla="*/ 493025 h 5144400"/>
              <a:gd name="connsiteX84" fmla="*/ 8793729 w 9143999"/>
              <a:gd name="connsiteY84" fmla="*/ 274390 h 5144400"/>
              <a:gd name="connsiteX85" fmla="*/ 8759774 w 9143999"/>
              <a:gd name="connsiteY85" fmla="*/ 237438 h 5144400"/>
              <a:gd name="connsiteX86" fmla="*/ 8738166 w 9143999"/>
              <a:gd name="connsiteY86" fmla="*/ 237438 h 5144400"/>
              <a:gd name="connsiteX87" fmla="*/ 8315891 w 9143999"/>
              <a:gd name="connsiteY87" fmla="*/ 237438 h 5144400"/>
              <a:gd name="connsiteX88" fmla="*/ 8315891 w 9143999"/>
              <a:gd name="connsiteY88" fmla="*/ 493025 h 5144400"/>
              <a:gd name="connsiteX89" fmla="*/ 8393965 w 9143999"/>
              <a:gd name="connsiteY89" fmla="*/ 493025 h 5144400"/>
              <a:gd name="connsiteX90" fmla="*/ 8506391 w 9143999"/>
              <a:gd name="connsiteY90" fmla="*/ 388327 h 5144400"/>
              <a:gd name="connsiteX91" fmla="*/ 8431440 w 9143999"/>
              <a:gd name="connsiteY91" fmla="*/ 308263 h 5144400"/>
              <a:gd name="connsiteX92" fmla="*/ 8381473 w 9143999"/>
              <a:gd name="connsiteY92" fmla="*/ 326740 h 5144400"/>
              <a:gd name="connsiteX93" fmla="*/ 8381473 w 9143999"/>
              <a:gd name="connsiteY93" fmla="*/ 274391 h 5144400"/>
              <a:gd name="connsiteX94" fmla="*/ 8340875 w 9143999"/>
              <a:gd name="connsiteY94" fmla="*/ 237438 h 5144400"/>
              <a:gd name="connsiteX95" fmla="*/ 8315891 w 9143999"/>
              <a:gd name="connsiteY95" fmla="*/ 237438 h 5144400"/>
              <a:gd name="connsiteX96" fmla="*/ 7268141 w 9143999"/>
              <a:gd name="connsiteY96" fmla="*/ 237438 h 5144400"/>
              <a:gd name="connsiteX97" fmla="*/ 7268141 w 9143999"/>
              <a:gd name="connsiteY97" fmla="*/ 493025 h 5144400"/>
              <a:gd name="connsiteX98" fmla="*/ 7333229 w 9143999"/>
              <a:gd name="connsiteY98" fmla="*/ 493025 h 5144400"/>
              <a:gd name="connsiteX99" fmla="*/ 7333229 w 9143999"/>
              <a:gd name="connsiteY99" fmla="*/ 420859 h 5144400"/>
              <a:gd name="connsiteX100" fmla="*/ 7333229 w 9143999"/>
              <a:gd name="connsiteY100" fmla="*/ 394758 h 5144400"/>
              <a:gd name="connsiteX101" fmla="*/ 7354980 w 9143999"/>
              <a:gd name="connsiteY101" fmla="*/ 433815 h 5144400"/>
              <a:gd name="connsiteX102" fmla="*/ 7370852 w 9143999"/>
              <a:gd name="connsiteY102" fmla="*/ 462317 h 5144400"/>
              <a:gd name="connsiteX103" fmla="*/ 7405341 w 9143999"/>
              <a:gd name="connsiteY103" fmla="*/ 493026 h 5144400"/>
              <a:gd name="connsiteX104" fmla="*/ 7458641 w 9143999"/>
              <a:gd name="connsiteY104" fmla="*/ 493026 h 5144400"/>
              <a:gd name="connsiteX105" fmla="*/ 7446100 w 9143999"/>
              <a:gd name="connsiteY105" fmla="*/ 477671 h 5144400"/>
              <a:gd name="connsiteX106" fmla="*/ 7395935 w 9143999"/>
              <a:gd name="connsiteY106" fmla="*/ 379402 h 5144400"/>
              <a:gd name="connsiteX107" fmla="*/ 7455506 w 9143999"/>
              <a:gd name="connsiteY107" fmla="*/ 305701 h 5144400"/>
              <a:gd name="connsiteX108" fmla="*/ 7402205 w 9143999"/>
              <a:gd name="connsiteY108" fmla="*/ 305701 h 5144400"/>
              <a:gd name="connsiteX109" fmla="*/ 7334306 w 9143999"/>
              <a:gd name="connsiteY109" fmla="*/ 393365 h 5144400"/>
              <a:gd name="connsiteX110" fmla="*/ 7333229 w 9143999"/>
              <a:gd name="connsiteY110" fmla="*/ 394755 h 5144400"/>
              <a:gd name="connsiteX111" fmla="*/ 7333229 w 9143999"/>
              <a:gd name="connsiteY111" fmla="*/ 366627 h 5144400"/>
              <a:gd name="connsiteX112" fmla="*/ 7333229 w 9143999"/>
              <a:gd name="connsiteY112" fmla="*/ 274391 h 5144400"/>
              <a:gd name="connsiteX113" fmla="*/ 7289837 w 9143999"/>
              <a:gd name="connsiteY113" fmla="*/ 237438 h 5144400"/>
              <a:gd name="connsiteX114" fmla="*/ 7268141 w 9143999"/>
              <a:gd name="connsiteY114" fmla="*/ 237438 h 5144400"/>
              <a:gd name="connsiteX115" fmla="*/ 8932543 w 9143999"/>
              <a:gd name="connsiteY115" fmla="*/ 0 h 5144400"/>
              <a:gd name="connsiteX116" fmla="*/ 9143999 w 9143999"/>
              <a:gd name="connsiteY116" fmla="*/ 0 h 5144400"/>
              <a:gd name="connsiteX117" fmla="*/ 9143999 w 9143999"/>
              <a:gd name="connsiteY117" fmla="*/ 5144400 h 5144400"/>
              <a:gd name="connsiteX118" fmla="*/ 9027314 w 9143999"/>
              <a:gd name="connsiteY118" fmla="*/ 5144400 h 5144400"/>
              <a:gd name="connsiteX119" fmla="*/ 9009627 w 9143999"/>
              <a:gd name="connsiteY119" fmla="*/ 5144400 h 5144400"/>
              <a:gd name="connsiteX120" fmla="*/ 8932543 w 9143999"/>
              <a:gd name="connsiteY120" fmla="*/ 5144400 h 5144400"/>
              <a:gd name="connsiteX121" fmla="*/ 8853155 w 9143999"/>
              <a:gd name="connsiteY121" fmla="*/ 5144400 h 5144400"/>
              <a:gd name="connsiteX122" fmla="*/ 0 w 9143999"/>
              <a:gd name="connsiteY122" fmla="*/ 5144400 h 5144400"/>
              <a:gd name="connsiteX123" fmla="*/ 0 w 9143999"/>
              <a:gd name="connsiteY123" fmla="*/ 902 h 5144400"/>
              <a:gd name="connsiteX124" fmla="*/ 8853155 w 9143999"/>
              <a:gd name="connsiteY124" fmla="*/ 902 h 5144400"/>
              <a:gd name="connsiteX125" fmla="*/ 8853155 w 9143999"/>
              <a:gd name="connsiteY125" fmla="*/ 900 h 5144400"/>
              <a:gd name="connsiteX126" fmla="*/ 8932543 w 9143999"/>
              <a:gd name="connsiteY126" fmla="*/ 9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5144400">
                <a:moveTo>
                  <a:pt x="8398022" y="345388"/>
                </a:moveTo>
                <a:cubicBezTo>
                  <a:pt x="8419663" y="345388"/>
                  <a:pt x="8441303" y="367043"/>
                  <a:pt x="8441303" y="397979"/>
                </a:cubicBezTo>
                <a:cubicBezTo>
                  <a:pt x="8441303" y="441289"/>
                  <a:pt x="8422754" y="466038"/>
                  <a:pt x="8391839" y="466038"/>
                </a:cubicBezTo>
                <a:cubicBezTo>
                  <a:pt x="8382565" y="466038"/>
                  <a:pt x="8382565" y="466038"/>
                  <a:pt x="8382565" y="466038"/>
                </a:cubicBezTo>
                <a:cubicBezTo>
                  <a:pt x="8382565" y="348482"/>
                  <a:pt x="8382565" y="348482"/>
                  <a:pt x="8382565" y="348482"/>
                </a:cubicBezTo>
                <a:cubicBezTo>
                  <a:pt x="8385656" y="345388"/>
                  <a:pt x="8388748" y="345388"/>
                  <a:pt x="8398022" y="345388"/>
                </a:cubicBezTo>
                <a:close/>
                <a:moveTo>
                  <a:pt x="8194405" y="339038"/>
                </a:moveTo>
                <a:cubicBezTo>
                  <a:pt x="8212954" y="339038"/>
                  <a:pt x="8222228" y="366899"/>
                  <a:pt x="8222228" y="404046"/>
                </a:cubicBezTo>
                <a:cubicBezTo>
                  <a:pt x="8222228" y="441194"/>
                  <a:pt x="8212954" y="462863"/>
                  <a:pt x="8194405" y="462863"/>
                </a:cubicBezTo>
                <a:cubicBezTo>
                  <a:pt x="8172765" y="462863"/>
                  <a:pt x="8163490" y="438098"/>
                  <a:pt x="8163490" y="400951"/>
                </a:cubicBezTo>
                <a:cubicBezTo>
                  <a:pt x="8163490" y="363803"/>
                  <a:pt x="8172765" y="339038"/>
                  <a:pt x="8194405" y="339038"/>
                </a:cubicBezTo>
                <a:close/>
                <a:moveTo>
                  <a:pt x="7739627" y="339038"/>
                </a:moveTo>
                <a:cubicBezTo>
                  <a:pt x="7761852" y="339038"/>
                  <a:pt x="7768202" y="366899"/>
                  <a:pt x="7768202" y="404046"/>
                </a:cubicBezTo>
                <a:cubicBezTo>
                  <a:pt x="7768202" y="441194"/>
                  <a:pt x="7761852" y="462863"/>
                  <a:pt x="7739627" y="462863"/>
                </a:cubicBezTo>
                <a:cubicBezTo>
                  <a:pt x="7717402" y="462863"/>
                  <a:pt x="7711052" y="438098"/>
                  <a:pt x="7711052" y="400951"/>
                </a:cubicBezTo>
                <a:cubicBezTo>
                  <a:pt x="7711052" y="363803"/>
                  <a:pt x="7717402" y="339038"/>
                  <a:pt x="7739627" y="339038"/>
                </a:cubicBezTo>
                <a:close/>
                <a:moveTo>
                  <a:pt x="8619102" y="335863"/>
                </a:moveTo>
                <a:cubicBezTo>
                  <a:pt x="8644502" y="335863"/>
                  <a:pt x="8650852" y="378725"/>
                  <a:pt x="8650852" y="378725"/>
                </a:cubicBezTo>
                <a:cubicBezTo>
                  <a:pt x="8590527" y="378725"/>
                  <a:pt x="8590527" y="378725"/>
                  <a:pt x="8590527" y="378725"/>
                </a:cubicBezTo>
                <a:cubicBezTo>
                  <a:pt x="8590527" y="354233"/>
                  <a:pt x="8600052" y="335863"/>
                  <a:pt x="8619102" y="335863"/>
                </a:cubicBezTo>
                <a:close/>
                <a:moveTo>
                  <a:pt x="7121217" y="308875"/>
                </a:moveTo>
                <a:cubicBezTo>
                  <a:pt x="7149078" y="410475"/>
                  <a:pt x="7149078" y="410475"/>
                  <a:pt x="7149078" y="410475"/>
                </a:cubicBezTo>
                <a:cubicBezTo>
                  <a:pt x="7087165" y="410475"/>
                  <a:pt x="7087165" y="410475"/>
                  <a:pt x="7087165" y="410475"/>
                </a:cubicBezTo>
                <a:cubicBezTo>
                  <a:pt x="7121217" y="308875"/>
                  <a:pt x="7121217" y="308875"/>
                  <a:pt x="7121217" y="308875"/>
                </a:cubicBezTo>
                <a:close/>
                <a:moveTo>
                  <a:pt x="7471280" y="305701"/>
                </a:moveTo>
                <a:cubicBezTo>
                  <a:pt x="7471280" y="336410"/>
                  <a:pt x="7471280" y="336410"/>
                  <a:pt x="7471280" y="336410"/>
                </a:cubicBezTo>
                <a:cubicBezTo>
                  <a:pt x="7539787" y="336410"/>
                  <a:pt x="7539787" y="336410"/>
                  <a:pt x="7539787" y="336410"/>
                </a:cubicBezTo>
                <a:cubicBezTo>
                  <a:pt x="7474394" y="465388"/>
                  <a:pt x="7474394" y="465388"/>
                  <a:pt x="7474394" y="465388"/>
                </a:cubicBezTo>
                <a:cubicBezTo>
                  <a:pt x="7468166" y="477671"/>
                  <a:pt x="7468166" y="486884"/>
                  <a:pt x="7471280" y="493026"/>
                </a:cubicBezTo>
                <a:cubicBezTo>
                  <a:pt x="7608294" y="493026"/>
                  <a:pt x="7608294" y="493026"/>
                  <a:pt x="7608294" y="493026"/>
                </a:cubicBezTo>
                <a:cubicBezTo>
                  <a:pt x="7620749" y="493026"/>
                  <a:pt x="7630091" y="483813"/>
                  <a:pt x="7630091" y="471529"/>
                </a:cubicBezTo>
                <a:cubicBezTo>
                  <a:pt x="7630091" y="459246"/>
                  <a:pt x="7630091" y="459246"/>
                  <a:pt x="7630091" y="459246"/>
                </a:cubicBezTo>
                <a:cubicBezTo>
                  <a:pt x="7623863" y="462317"/>
                  <a:pt x="7614522" y="462317"/>
                  <a:pt x="7592724" y="462317"/>
                </a:cubicBezTo>
                <a:cubicBezTo>
                  <a:pt x="7549129" y="462317"/>
                  <a:pt x="7549129" y="462317"/>
                  <a:pt x="7549129" y="462317"/>
                </a:cubicBezTo>
                <a:cubicBezTo>
                  <a:pt x="7626977" y="305701"/>
                  <a:pt x="7626977" y="305701"/>
                  <a:pt x="7626977" y="305701"/>
                </a:cubicBezTo>
                <a:cubicBezTo>
                  <a:pt x="7471280" y="305701"/>
                  <a:pt x="7471280" y="305701"/>
                  <a:pt x="7471280" y="305701"/>
                </a:cubicBezTo>
                <a:close/>
                <a:moveTo>
                  <a:pt x="8622169" y="305700"/>
                </a:moveTo>
                <a:cubicBezTo>
                  <a:pt x="8566004" y="305700"/>
                  <a:pt x="8525441" y="342551"/>
                  <a:pt x="8525441" y="397827"/>
                </a:cubicBezTo>
                <a:cubicBezTo>
                  <a:pt x="8525441" y="453103"/>
                  <a:pt x="8562884" y="493025"/>
                  <a:pt x="8619049" y="493025"/>
                </a:cubicBezTo>
                <a:cubicBezTo>
                  <a:pt x="8675213" y="493025"/>
                  <a:pt x="8697055" y="462316"/>
                  <a:pt x="8697055" y="434678"/>
                </a:cubicBezTo>
                <a:cubicBezTo>
                  <a:pt x="8684574" y="443891"/>
                  <a:pt x="8665853" y="450033"/>
                  <a:pt x="8644011" y="450033"/>
                </a:cubicBezTo>
                <a:cubicBezTo>
                  <a:pt x="8612808" y="450033"/>
                  <a:pt x="8590966" y="431607"/>
                  <a:pt x="8590966" y="403969"/>
                </a:cubicBezTo>
                <a:cubicBezTo>
                  <a:pt x="8706416" y="403969"/>
                  <a:pt x="8706416" y="403969"/>
                  <a:pt x="8706416" y="403969"/>
                </a:cubicBezTo>
                <a:cubicBezTo>
                  <a:pt x="8706416" y="394756"/>
                  <a:pt x="8706416" y="388615"/>
                  <a:pt x="8706416" y="382473"/>
                </a:cubicBezTo>
                <a:cubicBezTo>
                  <a:pt x="8706416" y="339480"/>
                  <a:pt x="8675213" y="305700"/>
                  <a:pt x="8622169" y="305700"/>
                </a:cubicBezTo>
                <a:close/>
                <a:moveTo>
                  <a:pt x="8195215" y="305700"/>
                </a:moveTo>
                <a:cubicBezTo>
                  <a:pt x="8139002" y="305700"/>
                  <a:pt x="8098403" y="342551"/>
                  <a:pt x="8098403" y="403969"/>
                </a:cubicBezTo>
                <a:cubicBezTo>
                  <a:pt x="8098403" y="456174"/>
                  <a:pt x="8139002" y="493025"/>
                  <a:pt x="8192092" y="493025"/>
                </a:cubicBezTo>
                <a:cubicBezTo>
                  <a:pt x="8245182" y="493025"/>
                  <a:pt x="8288903" y="456174"/>
                  <a:pt x="8288903" y="394756"/>
                </a:cubicBezTo>
                <a:cubicBezTo>
                  <a:pt x="8288903" y="342551"/>
                  <a:pt x="8248305" y="305700"/>
                  <a:pt x="8195215" y="305700"/>
                </a:cubicBezTo>
                <a:close/>
                <a:moveTo>
                  <a:pt x="7739629" y="305700"/>
                </a:moveTo>
                <a:cubicBezTo>
                  <a:pt x="7686497" y="305700"/>
                  <a:pt x="7639616" y="342551"/>
                  <a:pt x="7639616" y="403969"/>
                </a:cubicBezTo>
                <a:cubicBezTo>
                  <a:pt x="7639616" y="456175"/>
                  <a:pt x="7686497" y="493025"/>
                  <a:pt x="7739629" y="493025"/>
                </a:cubicBezTo>
                <a:cubicBezTo>
                  <a:pt x="7792760" y="493025"/>
                  <a:pt x="7839641" y="456175"/>
                  <a:pt x="7839641" y="394757"/>
                </a:cubicBezTo>
                <a:cubicBezTo>
                  <a:pt x="7839641" y="342551"/>
                  <a:pt x="7795886" y="305700"/>
                  <a:pt x="7739629" y="305700"/>
                </a:cubicBezTo>
                <a:close/>
                <a:moveTo>
                  <a:pt x="7102867" y="256489"/>
                </a:moveTo>
                <a:cubicBezTo>
                  <a:pt x="7018903" y="493026"/>
                  <a:pt x="7018903" y="493026"/>
                  <a:pt x="7018903" y="493026"/>
                </a:cubicBezTo>
                <a:cubicBezTo>
                  <a:pt x="7056220" y="493026"/>
                  <a:pt x="7056220" y="493026"/>
                  <a:pt x="7056220" y="493026"/>
                </a:cubicBezTo>
                <a:cubicBezTo>
                  <a:pt x="7077989" y="434659"/>
                  <a:pt x="7077989" y="434659"/>
                  <a:pt x="7077989" y="434659"/>
                </a:cubicBezTo>
                <a:cubicBezTo>
                  <a:pt x="7158843" y="434659"/>
                  <a:pt x="7158843" y="434659"/>
                  <a:pt x="7158843" y="434659"/>
                </a:cubicBezTo>
                <a:cubicBezTo>
                  <a:pt x="7171282" y="471522"/>
                  <a:pt x="7171282" y="471522"/>
                  <a:pt x="7171282" y="471522"/>
                </a:cubicBezTo>
                <a:cubicBezTo>
                  <a:pt x="7177501" y="486882"/>
                  <a:pt x="7180611" y="493026"/>
                  <a:pt x="7196160" y="493026"/>
                </a:cubicBezTo>
                <a:cubicBezTo>
                  <a:pt x="7245916" y="493026"/>
                  <a:pt x="7245916" y="493026"/>
                  <a:pt x="7245916" y="493026"/>
                </a:cubicBezTo>
                <a:cubicBezTo>
                  <a:pt x="7245916" y="489954"/>
                  <a:pt x="7242806" y="486882"/>
                  <a:pt x="7239697" y="477666"/>
                </a:cubicBezTo>
                <a:cubicBezTo>
                  <a:pt x="7180611" y="290280"/>
                  <a:pt x="7180611" y="290280"/>
                  <a:pt x="7180611" y="290280"/>
                </a:cubicBezTo>
                <a:cubicBezTo>
                  <a:pt x="7171282" y="268776"/>
                  <a:pt x="7161953" y="256489"/>
                  <a:pt x="7133965" y="256489"/>
                </a:cubicBezTo>
                <a:cubicBezTo>
                  <a:pt x="7102867" y="256489"/>
                  <a:pt x="7102867" y="256489"/>
                  <a:pt x="7102867" y="256489"/>
                </a:cubicBezTo>
                <a:close/>
                <a:moveTo>
                  <a:pt x="7866628" y="256488"/>
                </a:moveTo>
                <a:cubicBezTo>
                  <a:pt x="7866628" y="493025"/>
                  <a:pt x="7866628" y="493025"/>
                  <a:pt x="7866628" y="493025"/>
                </a:cubicBezTo>
                <a:cubicBezTo>
                  <a:pt x="7907268" y="493025"/>
                  <a:pt x="7907268" y="493025"/>
                  <a:pt x="7907268" y="493025"/>
                </a:cubicBezTo>
                <a:cubicBezTo>
                  <a:pt x="7907268" y="345574"/>
                  <a:pt x="7907268" y="345574"/>
                  <a:pt x="7907268" y="345574"/>
                </a:cubicBezTo>
                <a:cubicBezTo>
                  <a:pt x="8004179" y="462306"/>
                  <a:pt x="8004179" y="462306"/>
                  <a:pt x="8004179" y="462306"/>
                </a:cubicBezTo>
                <a:cubicBezTo>
                  <a:pt x="8016684" y="480738"/>
                  <a:pt x="8026062" y="493025"/>
                  <a:pt x="8041693" y="493025"/>
                </a:cubicBezTo>
                <a:cubicBezTo>
                  <a:pt x="8069828" y="493025"/>
                  <a:pt x="8069828" y="493025"/>
                  <a:pt x="8069828" y="493025"/>
                </a:cubicBezTo>
                <a:cubicBezTo>
                  <a:pt x="8069828" y="277992"/>
                  <a:pt x="8069828" y="277992"/>
                  <a:pt x="8069828" y="277992"/>
                </a:cubicBezTo>
                <a:cubicBezTo>
                  <a:pt x="8069828" y="265704"/>
                  <a:pt x="8060450" y="256488"/>
                  <a:pt x="8047945" y="256488"/>
                </a:cubicBezTo>
                <a:cubicBezTo>
                  <a:pt x="8029188" y="256488"/>
                  <a:pt x="8029188" y="256488"/>
                  <a:pt x="8029188" y="256488"/>
                </a:cubicBezTo>
                <a:cubicBezTo>
                  <a:pt x="8029188" y="400868"/>
                  <a:pt x="8029188" y="400868"/>
                  <a:pt x="8029188" y="400868"/>
                </a:cubicBezTo>
                <a:cubicBezTo>
                  <a:pt x="7938530" y="284136"/>
                  <a:pt x="7938530" y="284136"/>
                  <a:pt x="7938530" y="284136"/>
                </a:cubicBezTo>
                <a:cubicBezTo>
                  <a:pt x="7922899" y="268776"/>
                  <a:pt x="7916647" y="256488"/>
                  <a:pt x="7894764" y="256488"/>
                </a:cubicBezTo>
                <a:cubicBezTo>
                  <a:pt x="7866628" y="256488"/>
                  <a:pt x="7866628" y="256488"/>
                  <a:pt x="7866628" y="256488"/>
                </a:cubicBezTo>
                <a:close/>
                <a:moveTo>
                  <a:pt x="8738166" y="237438"/>
                </a:moveTo>
                <a:cubicBezTo>
                  <a:pt x="8738166" y="493025"/>
                  <a:pt x="8738166" y="493025"/>
                  <a:pt x="8738166" y="493025"/>
                </a:cubicBezTo>
                <a:cubicBezTo>
                  <a:pt x="8793729" y="493025"/>
                  <a:pt x="8793729" y="493025"/>
                  <a:pt x="8793729" y="493025"/>
                </a:cubicBezTo>
                <a:cubicBezTo>
                  <a:pt x="8793729" y="274390"/>
                  <a:pt x="8793729" y="274390"/>
                  <a:pt x="8793729" y="274390"/>
                </a:cubicBezTo>
                <a:cubicBezTo>
                  <a:pt x="8793729" y="252835"/>
                  <a:pt x="8778295" y="237438"/>
                  <a:pt x="8759774" y="237438"/>
                </a:cubicBezTo>
                <a:cubicBezTo>
                  <a:pt x="8738166" y="237438"/>
                  <a:pt x="8738166" y="237438"/>
                  <a:pt x="8738166" y="237438"/>
                </a:cubicBezTo>
                <a:close/>
                <a:moveTo>
                  <a:pt x="8315891" y="237438"/>
                </a:moveTo>
                <a:cubicBezTo>
                  <a:pt x="8315891" y="493025"/>
                  <a:pt x="8315891" y="493025"/>
                  <a:pt x="8315891" y="493025"/>
                </a:cubicBezTo>
                <a:cubicBezTo>
                  <a:pt x="8393965" y="493025"/>
                  <a:pt x="8393965" y="493025"/>
                  <a:pt x="8393965" y="493025"/>
                </a:cubicBezTo>
                <a:cubicBezTo>
                  <a:pt x="8465793" y="493025"/>
                  <a:pt x="8506391" y="456073"/>
                  <a:pt x="8506391" y="388327"/>
                </a:cubicBezTo>
                <a:cubicBezTo>
                  <a:pt x="8506391" y="342136"/>
                  <a:pt x="8475161" y="308263"/>
                  <a:pt x="8431440" y="308263"/>
                </a:cubicBezTo>
                <a:cubicBezTo>
                  <a:pt x="8409580" y="308263"/>
                  <a:pt x="8390842" y="317502"/>
                  <a:pt x="8381473" y="326740"/>
                </a:cubicBezTo>
                <a:cubicBezTo>
                  <a:pt x="8381473" y="274391"/>
                  <a:pt x="8381473" y="274391"/>
                  <a:pt x="8381473" y="274391"/>
                </a:cubicBezTo>
                <a:cubicBezTo>
                  <a:pt x="8381473" y="252835"/>
                  <a:pt x="8362735" y="237438"/>
                  <a:pt x="8340875" y="237438"/>
                </a:cubicBezTo>
                <a:cubicBezTo>
                  <a:pt x="8315891" y="237438"/>
                  <a:pt x="8315891" y="237438"/>
                  <a:pt x="8315891" y="237438"/>
                </a:cubicBezTo>
                <a:close/>
                <a:moveTo>
                  <a:pt x="7268141" y="237438"/>
                </a:moveTo>
                <a:cubicBezTo>
                  <a:pt x="7268141" y="493025"/>
                  <a:pt x="7268141" y="493025"/>
                  <a:pt x="7268141" y="493025"/>
                </a:cubicBezTo>
                <a:cubicBezTo>
                  <a:pt x="7333229" y="493025"/>
                  <a:pt x="7333229" y="493025"/>
                  <a:pt x="7333229" y="493025"/>
                </a:cubicBezTo>
                <a:cubicBezTo>
                  <a:pt x="7333229" y="465696"/>
                  <a:pt x="7333229" y="441783"/>
                  <a:pt x="7333229" y="420859"/>
                </a:cubicBezTo>
                <a:lnTo>
                  <a:pt x="7333229" y="394758"/>
                </a:lnTo>
                <a:lnTo>
                  <a:pt x="7354980" y="433815"/>
                </a:lnTo>
                <a:cubicBezTo>
                  <a:pt x="7370852" y="462317"/>
                  <a:pt x="7370852" y="462317"/>
                  <a:pt x="7370852" y="462317"/>
                </a:cubicBezTo>
                <a:cubicBezTo>
                  <a:pt x="7380258" y="483813"/>
                  <a:pt x="7383393" y="493026"/>
                  <a:pt x="7405341" y="493026"/>
                </a:cubicBezTo>
                <a:cubicBezTo>
                  <a:pt x="7458641" y="493026"/>
                  <a:pt x="7458641" y="493026"/>
                  <a:pt x="7458641" y="493026"/>
                </a:cubicBezTo>
                <a:cubicBezTo>
                  <a:pt x="7455506" y="489955"/>
                  <a:pt x="7452371" y="486884"/>
                  <a:pt x="7446100" y="477671"/>
                </a:cubicBezTo>
                <a:cubicBezTo>
                  <a:pt x="7395935" y="379402"/>
                  <a:pt x="7395935" y="379402"/>
                  <a:pt x="7395935" y="379402"/>
                </a:cubicBezTo>
                <a:cubicBezTo>
                  <a:pt x="7455506" y="305701"/>
                  <a:pt x="7455506" y="305701"/>
                  <a:pt x="7455506" y="305701"/>
                </a:cubicBezTo>
                <a:cubicBezTo>
                  <a:pt x="7402205" y="305701"/>
                  <a:pt x="7402205" y="305701"/>
                  <a:pt x="7402205" y="305701"/>
                </a:cubicBezTo>
                <a:cubicBezTo>
                  <a:pt x="7350473" y="372493"/>
                  <a:pt x="7337539" y="389191"/>
                  <a:pt x="7334306" y="393365"/>
                </a:cubicBezTo>
                <a:lnTo>
                  <a:pt x="7333229" y="394755"/>
                </a:lnTo>
                <a:lnTo>
                  <a:pt x="7333229" y="366627"/>
                </a:lnTo>
                <a:cubicBezTo>
                  <a:pt x="7333229" y="274391"/>
                  <a:pt x="7333229" y="274391"/>
                  <a:pt x="7333229" y="274391"/>
                </a:cubicBezTo>
                <a:cubicBezTo>
                  <a:pt x="7333229" y="252835"/>
                  <a:pt x="7314633" y="237438"/>
                  <a:pt x="7289837" y="237438"/>
                </a:cubicBezTo>
                <a:cubicBezTo>
                  <a:pt x="7268141" y="237438"/>
                  <a:pt x="7268141" y="237438"/>
                  <a:pt x="7268141" y="237438"/>
                </a:cubicBezTo>
                <a:close/>
                <a:moveTo>
                  <a:pt x="8932543" y="0"/>
                </a:moveTo>
                <a:lnTo>
                  <a:pt x="9143999" y="0"/>
                </a:lnTo>
                <a:lnTo>
                  <a:pt x="9143999" y="5144400"/>
                </a:lnTo>
                <a:lnTo>
                  <a:pt x="9027314" y="5144400"/>
                </a:lnTo>
                <a:lnTo>
                  <a:pt x="9009627" y="5144400"/>
                </a:lnTo>
                <a:lnTo>
                  <a:pt x="8932543" y="5144400"/>
                </a:lnTo>
                <a:lnTo>
                  <a:pt x="8853155" y="5144400"/>
                </a:lnTo>
                <a:lnTo>
                  <a:pt x="0" y="5144400"/>
                </a:lnTo>
                <a:lnTo>
                  <a:pt x="0" y="902"/>
                </a:lnTo>
                <a:lnTo>
                  <a:pt x="8853155" y="902"/>
                </a:lnTo>
                <a:lnTo>
                  <a:pt x="8853155" y="900"/>
                </a:lnTo>
                <a:lnTo>
                  <a:pt x="8932543" y="9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7390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with AkzoNobel logo blue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4885C40-5374-46B3-A40F-72C613D46B8F}"/>
              </a:ext>
            </a:extLst>
          </p:cNvPr>
          <p:cNvGrpSpPr/>
          <p:nvPr userDrawn="1"/>
        </p:nvGrpSpPr>
        <p:grpSpPr>
          <a:xfrm>
            <a:off x="1" y="-1200"/>
            <a:ext cx="12191999" cy="6859200"/>
            <a:chOff x="0" y="-900"/>
            <a:chExt cx="9143999" cy="51444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E283DB-FC28-4D25-82E5-31FFC0148776}"/>
                </a:ext>
              </a:extLst>
            </p:cNvPr>
            <p:cNvSpPr/>
            <p:nvPr userDrawn="1"/>
          </p:nvSpPr>
          <p:spPr>
            <a:xfrm>
              <a:off x="7013813" y="-900"/>
              <a:ext cx="1782000" cy="5144400"/>
            </a:xfrm>
            <a:prstGeom prst="rect">
              <a:avLst/>
            </a:prstGeom>
            <a:gradFill flip="none" rotWithShape="1">
              <a:gsLst>
                <a:gs pos="0">
                  <a:srgbClr val="005192"/>
                </a:gs>
                <a:gs pos="100000">
                  <a:srgbClr val="008B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D9984F-B3AC-4B24-AD07-6157959DC328}"/>
                </a:ext>
              </a:extLst>
            </p:cNvPr>
            <p:cNvSpPr/>
            <p:nvPr userDrawn="1"/>
          </p:nvSpPr>
          <p:spPr>
            <a:xfrm>
              <a:off x="0" y="-900"/>
              <a:ext cx="7013813" cy="51444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871881-63A4-460E-8A2D-6EFA97CD4F71}"/>
                </a:ext>
              </a:extLst>
            </p:cNvPr>
            <p:cNvSpPr/>
            <p:nvPr userDrawn="1"/>
          </p:nvSpPr>
          <p:spPr>
            <a:xfrm>
              <a:off x="8795812" y="-900"/>
              <a:ext cx="348187" cy="51444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01E1B99-84EA-4EEE-80C0-5496FBC578FA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7"/>
          </p:nvPr>
        </p:nvSpPr>
        <p:spPr bwMode="gray">
          <a:xfrm>
            <a:off x="2" y="-600"/>
            <a:ext cx="12191999" cy="6859200"/>
          </a:xfrm>
          <a:custGeom>
            <a:avLst/>
            <a:gdLst>
              <a:gd name="connsiteX0" fmla="*/ 8398022 w 9143999"/>
              <a:gd name="connsiteY0" fmla="*/ 345388 h 5144400"/>
              <a:gd name="connsiteX1" fmla="*/ 8441303 w 9143999"/>
              <a:gd name="connsiteY1" fmla="*/ 397979 h 5144400"/>
              <a:gd name="connsiteX2" fmla="*/ 8391839 w 9143999"/>
              <a:gd name="connsiteY2" fmla="*/ 466038 h 5144400"/>
              <a:gd name="connsiteX3" fmla="*/ 8382565 w 9143999"/>
              <a:gd name="connsiteY3" fmla="*/ 466038 h 5144400"/>
              <a:gd name="connsiteX4" fmla="*/ 8382565 w 9143999"/>
              <a:gd name="connsiteY4" fmla="*/ 348482 h 5144400"/>
              <a:gd name="connsiteX5" fmla="*/ 8398022 w 9143999"/>
              <a:gd name="connsiteY5" fmla="*/ 345388 h 5144400"/>
              <a:gd name="connsiteX6" fmla="*/ 8194405 w 9143999"/>
              <a:gd name="connsiteY6" fmla="*/ 339038 h 5144400"/>
              <a:gd name="connsiteX7" fmla="*/ 8222228 w 9143999"/>
              <a:gd name="connsiteY7" fmla="*/ 404046 h 5144400"/>
              <a:gd name="connsiteX8" fmla="*/ 8194405 w 9143999"/>
              <a:gd name="connsiteY8" fmla="*/ 462863 h 5144400"/>
              <a:gd name="connsiteX9" fmla="*/ 8163490 w 9143999"/>
              <a:gd name="connsiteY9" fmla="*/ 400951 h 5144400"/>
              <a:gd name="connsiteX10" fmla="*/ 8194405 w 9143999"/>
              <a:gd name="connsiteY10" fmla="*/ 339038 h 5144400"/>
              <a:gd name="connsiteX11" fmla="*/ 7739627 w 9143999"/>
              <a:gd name="connsiteY11" fmla="*/ 339038 h 5144400"/>
              <a:gd name="connsiteX12" fmla="*/ 7768202 w 9143999"/>
              <a:gd name="connsiteY12" fmla="*/ 404046 h 5144400"/>
              <a:gd name="connsiteX13" fmla="*/ 7739627 w 9143999"/>
              <a:gd name="connsiteY13" fmla="*/ 462863 h 5144400"/>
              <a:gd name="connsiteX14" fmla="*/ 7711052 w 9143999"/>
              <a:gd name="connsiteY14" fmla="*/ 400951 h 5144400"/>
              <a:gd name="connsiteX15" fmla="*/ 7739627 w 9143999"/>
              <a:gd name="connsiteY15" fmla="*/ 339038 h 5144400"/>
              <a:gd name="connsiteX16" fmla="*/ 8619102 w 9143999"/>
              <a:gd name="connsiteY16" fmla="*/ 335863 h 5144400"/>
              <a:gd name="connsiteX17" fmla="*/ 8650852 w 9143999"/>
              <a:gd name="connsiteY17" fmla="*/ 378725 h 5144400"/>
              <a:gd name="connsiteX18" fmla="*/ 8590527 w 9143999"/>
              <a:gd name="connsiteY18" fmla="*/ 378725 h 5144400"/>
              <a:gd name="connsiteX19" fmla="*/ 8619102 w 9143999"/>
              <a:gd name="connsiteY19" fmla="*/ 335863 h 5144400"/>
              <a:gd name="connsiteX20" fmla="*/ 7121217 w 9143999"/>
              <a:gd name="connsiteY20" fmla="*/ 308875 h 5144400"/>
              <a:gd name="connsiteX21" fmla="*/ 7149078 w 9143999"/>
              <a:gd name="connsiteY21" fmla="*/ 410475 h 5144400"/>
              <a:gd name="connsiteX22" fmla="*/ 7087165 w 9143999"/>
              <a:gd name="connsiteY22" fmla="*/ 410475 h 5144400"/>
              <a:gd name="connsiteX23" fmla="*/ 7121217 w 9143999"/>
              <a:gd name="connsiteY23" fmla="*/ 308875 h 5144400"/>
              <a:gd name="connsiteX24" fmla="*/ 7471280 w 9143999"/>
              <a:gd name="connsiteY24" fmla="*/ 305701 h 5144400"/>
              <a:gd name="connsiteX25" fmla="*/ 7471280 w 9143999"/>
              <a:gd name="connsiteY25" fmla="*/ 336410 h 5144400"/>
              <a:gd name="connsiteX26" fmla="*/ 7539787 w 9143999"/>
              <a:gd name="connsiteY26" fmla="*/ 336410 h 5144400"/>
              <a:gd name="connsiteX27" fmla="*/ 7474394 w 9143999"/>
              <a:gd name="connsiteY27" fmla="*/ 465388 h 5144400"/>
              <a:gd name="connsiteX28" fmla="*/ 7471280 w 9143999"/>
              <a:gd name="connsiteY28" fmla="*/ 493026 h 5144400"/>
              <a:gd name="connsiteX29" fmla="*/ 7608294 w 9143999"/>
              <a:gd name="connsiteY29" fmla="*/ 493026 h 5144400"/>
              <a:gd name="connsiteX30" fmla="*/ 7630091 w 9143999"/>
              <a:gd name="connsiteY30" fmla="*/ 471529 h 5144400"/>
              <a:gd name="connsiteX31" fmla="*/ 7630091 w 9143999"/>
              <a:gd name="connsiteY31" fmla="*/ 459246 h 5144400"/>
              <a:gd name="connsiteX32" fmla="*/ 7592724 w 9143999"/>
              <a:gd name="connsiteY32" fmla="*/ 462317 h 5144400"/>
              <a:gd name="connsiteX33" fmla="*/ 7549129 w 9143999"/>
              <a:gd name="connsiteY33" fmla="*/ 462317 h 5144400"/>
              <a:gd name="connsiteX34" fmla="*/ 7626977 w 9143999"/>
              <a:gd name="connsiteY34" fmla="*/ 305701 h 5144400"/>
              <a:gd name="connsiteX35" fmla="*/ 7471280 w 9143999"/>
              <a:gd name="connsiteY35" fmla="*/ 305701 h 5144400"/>
              <a:gd name="connsiteX36" fmla="*/ 8622169 w 9143999"/>
              <a:gd name="connsiteY36" fmla="*/ 305700 h 5144400"/>
              <a:gd name="connsiteX37" fmla="*/ 8525441 w 9143999"/>
              <a:gd name="connsiteY37" fmla="*/ 397827 h 5144400"/>
              <a:gd name="connsiteX38" fmla="*/ 8619049 w 9143999"/>
              <a:gd name="connsiteY38" fmla="*/ 493025 h 5144400"/>
              <a:gd name="connsiteX39" fmla="*/ 8697055 w 9143999"/>
              <a:gd name="connsiteY39" fmla="*/ 434678 h 5144400"/>
              <a:gd name="connsiteX40" fmla="*/ 8644011 w 9143999"/>
              <a:gd name="connsiteY40" fmla="*/ 450033 h 5144400"/>
              <a:gd name="connsiteX41" fmla="*/ 8590966 w 9143999"/>
              <a:gd name="connsiteY41" fmla="*/ 403969 h 5144400"/>
              <a:gd name="connsiteX42" fmla="*/ 8706416 w 9143999"/>
              <a:gd name="connsiteY42" fmla="*/ 403969 h 5144400"/>
              <a:gd name="connsiteX43" fmla="*/ 8706416 w 9143999"/>
              <a:gd name="connsiteY43" fmla="*/ 382473 h 5144400"/>
              <a:gd name="connsiteX44" fmla="*/ 8622169 w 9143999"/>
              <a:gd name="connsiteY44" fmla="*/ 305700 h 5144400"/>
              <a:gd name="connsiteX45" fmla="*/ 8195215 w 9143999"/>
              <a:gd name="connsiteY45" fmla="*/ 305700 h 5144400"/>
              <a:gd name="connsiteX46" fmla="*/ 8098403 w 9143999"/>
              <a:gd name="connsiteY46" fmla="*/ 403969 h 5144400"/>
              <a:gd name="connsiteX47" fmla="*/ 8192092 w 9143999"/>
              <a:gd name="connsiteY47" fmla="*/ 493025 h 5144400"/>
              <a:gd name="connsiteX48" fmla="*/ 8288903 w 9143999"/>
              <a:gd name="connsiteY48" fmla="*/ 394756 h 5144400"/>
              <a:gd name="connsiteX49" fmla="*/ 8195215 w 9143999"/>
              <a:gd name="connsiteY49" fmla="*/ 305700 h 5144400"/>
              <a:gd name="connsiteX50" fmla="*/ 7739629 w 9143999"/>
              <a:gd name="connsiteY50" fmla="*/ 305700 h 5144400"/>
              <a:gd name="connsiteX51" fmla="*/ 7639616 w 9143999"/>
              <a:gd name="connsiteY51" fmla="*/ 403969 h 5144400"/>
              <a:gd name="connsiteX52" fmla="*/ 7739629 w 9143999"/>
              <a:gd name="connsiteY52" fmla="*/ 493025 h 5144400"/>
              <a:gd name="connsiteX53" fmla="*/ 7839641 w 9143999"/>
              <a:gd name="connsiteY53" fmla="*/ 394757 h 5144400"/>
              <a:gd name="connsiteX54" fmla="*/ 7739629 w 9143999"/>
              <a:gd name="connsiteY54" fmla="*/ 305700 h 5144400"/>
              <a:gd name="connsiteX55" fmla="*/ 7102867 w 9143999"/>
              <a:gd name="connsiteY55" fmla="*/ 256489 h 5144400"/>
              <a:gd name="connsiteX56" fmla="*/ 7018903 w 9143999"/>
              <a:gd name="connsiteY56" fmla="*/ 493026 h 5144400"/>
              <a:gd name="connsiteX57" fmla="*/ 7056220 w 9143999"/>
              <a:gd name="connsiteY57" fmla="*/ 493026 h 5144400"/>
              <a:gd name="connsiteX58" fmla="*/ 7077989 w 9143999"/>
              <a:gd name="connsiteY58" fmla="*/ 434659 h 5144400"/>
              <a:gd name="connsiteX59" fmla="*/ 7158843 w 9143999"/>
              <a:gd name="connsiteY59" fmla="*/ 434659 h 5144400"/>
              <a:gd name="connsiteX60" fmla="*/ 7171282 w 9143999"/>
              <a:gd name="connsiteY60" fmla="*/ 471522 h 5144400"/>
              <a:gd name="connsiteX61" fmla="*/ 7196160 w 9143999"/>
              <a:gd name="connsiteY61" fmla="*/ 493026 h 5144400"/>
              <a:gd name="connsiteX62" fmla="*/ 7245916 w 9143999"/>
              <a:gd name="connsiteY62" fmla="*/ 493026 h 5144400"/>
              <a:gd name="connsiteX63" fmla="*/ 7239697 w 9143999"/>
              <a:gd name="connsiteY63" fmla="*/ 477666 h 5144400"/>
              <a:gd name="connsiteX64" fmla="*/ 7180611 w 9143999"/>
              <a:gd name="connsiteY64" fmla="*/ 290280 h 5144400"/>
              <a:gd name="connsiteX65" fmla="*/ 7133965 w 9143999"/>
              <a:gd name="connsiteY65" fmla="*/ 256489 h 5144400"/>
              <a:gd name="connsiteX66" fmla="*/ 7102867 w 9143999"/>
              <a:gd name="connsiteY66" fmla="*/ 256489 h 5144400"/>
              <a:gd name="connsiteX67" fmla="*/ 7866628 w 9143999"/>
              <a:gd name="connsiteY67" fmla="*/ 256488 h 5144400"/>
              <a:gd name="connsiteX68" fmla="*/ 7866628 w 9143999"/>
              <a:gd name="connsiteY68" fmla="*/ 493025 h 5144400"/>
              <a:gd name="connsiteX69" fmla="*/ 7907268 w 9143999"/>
              <a:gd name="connsiteY69" fmla="*/ 493025 h 5144400"/>
              <a:gd name="connsiteX70" fmla="*/ 7907268 w 9143999"/>
              <a:gd name="connsiteY70" fmla="*/ 345574 h 5144400"/>
              <a:gd name="connsiteX71" fmla="*/ 8004179 w 9143999"/>
              <a:gd name="connsiteY71" fmla="*/ 462306 h 5144400"/>
              <a:gd name="connsiteX72" fmla="*/ 8041693 w 9143999"/>
              <a:gd name="connsiteY72" fmla="*/ 493025 h 5144400"/>
              <a:gd name="connsiteX73" fmla="*/ 8069828 w 9143999"/>
              <a:gd name="connsiteY73" fmla="*/ 493025 h 5144400"/>
              <a:gd name="connsiteX74" fmla="*/ 8069828 w 9143999"/>
              <a:gd name="connsiteY74" fmla="*/ 277992 h 5144400"/>
              <a:gd name="connsiteX75" fmla="*/ 8047945 w 9143999"/>
              <a:gd name="connsiteY75" fmla="*/ 256488 h 5144400"/>
              <a:gd name="connsiteX76" fmla="*/ 8029188 w 9143999"/>
              <a:gd name="connsiteY76" fmla="*/ 256488 h 5144400"/>
              <a:gd name="connsiteX77" fmla="*/ 8029188 w 9143999"/>
              <a:gd name="connsiteY77" fmla="*/ 400868 h 5144400"/>
              <a:gd name="connsiteX78" fmla="*/ 7938530 w 9143999"/>
              <a:gd name="connsiteY78" fmla="*/ 284136 h 5144400"/>
              <a:gd name="connsiteX79" fmla="*/ 7894764 w 9143999"/>
              <a:gd name="connsiteY79" fmla="*/ 256488 h 5144400"/>
              <a:gd name="connsiteX80" fmla="*/ 7866628 w 9143999"/>
              <a:gd name="connsiteY80" fmla="*/ 256488 h 5144400"/>
              <a:gd name="connsiteX81" fmla="*/ 8738166 w 9143999"/>
              <a:gd name="connsiteY81" fmla="*/ 237438 h 5144400"/>
              <a:gd name="connsiteX82" fmla="*/ 8738166 w 9143999"/>
              <a:gd name="connsiteY82" fmla="*/ 493025 h 5144400"/>
              <a:gd name="connsiteX83" fmla="*/ 8793729 w 9143999"/>
              <a:gd name="connsiteY83" fmla="*/ 493025 h 5144400"/>
              <a:gd name="connsiteX84" fmla="*/ 8793729 w 9143999"/>
              <a:gd name="connsiteY84" fmla="*/ 274390 h 5144400"/>
              <a:gd name="connsiteX85" fmla="*/ 8759774 w 9143999"/>
              <a:gd name="connsiteY85" fmla="*/ 237438 h 5144400"/>
              <a:gd name="connsiteX86" fmla="*/ 8738166 w 9143999"/>
              <a:gd name="connsiteY86" fmla="*/ 237438 h 5144400"/>
              <a:gd name="connsiteX87" fmla="*/ 8315891 w 9143999"/>
              <a:gd name="connsiteY87" fmla="*/ 237438 h 5144400"/>
              <a:gd name="connsiteX88" fmla="*/ 8315891 w 9143999"/>
              <a:gd name="connsiteY88" fmla="*/ 493025 h 5144400"/>
              <a:gd name="connsiteX89" fmla="*/ 8393965 w 9143999"/>
              <a:gd name="connsiteY89" fmla="*/ 493025 h 5144400"/>
              <a:gd name="connsiteX90" fmla="*/ 8506391 w 9143999"/>
              <a:gd name="connsiteY90" fmla="*/ 388327 h 5144400"/>
              <a:gd name="connsiteX91" fmla="*/ 8431440 w 9143999"/>
              <a:gd name="connsiteY91" fmla="*/ 308263 h 5144400"/>
              <a:gd name="connsiteX92" fmla="*/ 8381473 w 9143999"/>
              <a:gd name="connsiteY92" fmla="*/ 326740 h 5144400"/>
              <a:gd name="connsiteX93" fmla="*/ 8381473 w 9143999"/>
              <a:gd name="connsiteY93" fmla="*/ 274391 h 5144400"/>
              <a:gd name="connsiteX94" fmla="*/ 8340875 w 9143999"/>
              <a:gd name="connsiteY94" fmla="*/ 237438 h 5144400"/>
              <a:gd name="connsiteX95" fmla="*/ 8315891 w 9143999"/>
              <a:gd name="connsiteY95" fmla="*/ 237438 h 5144400"/>
              <a:gd name="connsiteX96" fmla="*/ 7268141 w 9143999"/>
              <a:gd name="connsiteY96" fmla="*/ 237438 h 5144400"/>
              <a:gd name="connsiteX97" fmla="*/ 7268141 w 9143999"/>
              <a:gd name="connsiteY97" fmla="*/ 493025 h 5144400"/>
              <a:gd name="connsiteX98" fmla="*/ 7333229 w 9143999"/>
              <a:gd name="connsiteY98" fmla="*/ 493025 h 5144400"/>
              <a:gd name="connsiteX99" fmla="*/ 7333229 w 9143999"/>
              <a:gd name="connsiteY99" fmla="*/ 420859 h 5144400"/>
              <a:gd name="connsiteX100" fmla="*/ 7333229 w 9143999"/>
              <a:gd name="connsiteY100" fmla="*/ 394758 h 5144400"/>
              <a:gd name="connsiteX101" fmla="*/ 7354980 w 9143999"/>
              <a:gd name="connsiteY101" fmla="*/ 433815 h 5144400"/>
              <a:gd name="connsiteX102" fmla="*/ 7370852 w 9143999"/>
              <a:gd name="connsiteY102" fmla="*/ 462317 h 5144400"/>
              <a:gd name="connsiteX103" fmla="*/ 7405341 w 9143999"/>
              <a:gd name="connsiteY103" fmla="*/ 493026 h 5144400"/>
              <a:gd name="connsiteX104" fmla="*/ 7458641 w 9143999"/>
              <a:gd name="connsiteY104" fmla="*/ 493026 h 5144400"/>
              <a:gd name="connsiteX105" fmla="*/ 7446100 w 9143999"/>
              <a:gd name="connsiteY105" fmla="*/ 477671 h 5144400"/>
              <a:gd name="connsiteX106" fmla="*/ 7395935 w 9143999"/>
              <a:gd name="connsiteY106" fmla="*/ 379402 h 5144400"/>
              <a:gd name="connsiteX107" fmla="*/ 7455506 w 9143999"/>
              <a:gd name="connsiteY107" fmla="*/ 305701 h 5144400"/>
              <a:gd name="connsiteX108" fmla="*/ 7402205 w 9143999"/>
              <a:gd name="connsiteY108" fmla="*/ 305701 h 5144400"/>
              <a:gd name="connsiteX109" fmla="*/ 7334306 w 9143999"/>
              <a:gd name="connsiteY109" fmla="*/ 393365 h 5144400"/>
              <a:gd name="connsiteX110" fmla="*/ 7333229 w 9143999"/>
              <a:gd name="connsiteY110" fmla="*/ 394755 h 5144400"/>
              <a:gd name="connsiteX111" fmla="*/ 7333229 w 9143999"/>
              <a:gd name="connsiteY111" fmla="*/ 366627 h 5144400"/>
              <a:gd name="connsiteX112" fmla="*/ 7333229 w 9143999"/>
              <a:gd name="connsiteY112" fmla="*/ 274391 h 5144400"/>
              <a:gd name="connsiteX113" fmla="*/ 7289837 w 9143999"/>
              <a:gd name="connsiteY113" fmla="*/ 237438 h 5144400"/>
              <a:gd name="connsiteX114" fmla="*/ 7268141 w 9143999"/>
              <a:gd name="connsiteY114" fmla="*/ 237438 h 5144400"/>
              <a:gd name="connsiteX115" fmla="*/ 8932543 w 9143999"/>
              <a:gd name="connsiteY115" fmla="*/ 0 h 5144400"/>
              <a:gd name="connsiteX116" fmla="*/ 9143999 w 9143999"/>
              <a:gd name="connsiteY116" fmla="*/ 0 h 5144400"/>
              <a:gd name="connsiteX117" fmla="*/ 9143999 w 9143999"/>
              <a:gd name="connsiteY117" fmla="*/ 5144400 h 5144400"/>
              <a:gd name="connsiteX118" fmla="*/ 9027314 w 9143999"/>
              <a:gd name="connsiteY118" fmla="*/ 5144400 h 5144400"/>
              <a:gd name="connsiteX119" fmla="*/ 9009627 w 9143999"/>
              <a:gd name="connsiteY119" fmla="*/ 5144400 h 5144400"/>
              <a:gd name="connsiteX120" fmla="*/ 8932543 w 9143999"/>
              <a:gd name="connsiteY120" fmla="*/ 5144400 h 5144400"/>
              <a:gd name="connsiteX121" fmla="*/ 8853155 w 9143999"/>
              <a:gd name="connsiteY121" fmla="*/ 5144400 h 5144400"/>
              <a:gd name="connsiteX122" fmla="*/ 0 w 9143999"/>
              <a:gd name="connsiteY122" fmla="*/ 5144400 h 5144400"/>
              <a:gd name="connsiteX123" fmla="*/ 0 w 9143999"/>
              <a:gd name="connsiteY123" fmla="*/ 902 h 5144400"/>
              <a:gd name="connsiteX124" fmla="*/ 8853155 w 9143999"/>
              <a:gd name="connsiteY124" fmla="*/ 902 h 5144400"/>
              <a:gd name="connsiteX125" fmla="*/ 8853155 w 9143999"/>
              <a:gd name="connsiteY125" fmla="*/ 900 h 5144400"/>
              <a:gd name="connsiteX126" fmla="*/ 8932543 w 9143999"/>
              <a:gd name="connsiteY126" fmla="*/ 9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5144400">
                <a:moveTo>
                  <a:pt x="8398022" y="345388"/>
                </a:moveTo>
                <a:cubicBezTo>
                  <a:pt x="8419663" y="345388"/>
                  <a:pt x="8441303" y="367043"/>
                  <a:pt x="8441303" y="397979"/>
                </a:cubicBezTo>
                <a:cubicBezTo>
                  <a:pt x="8441303" y="441289"/>
                  <a:pt x="8422754" y="466038"/>
                  <a:pt x="8391839" y="466038"/>
                </a:cubicBezTo>
                <a:cubicBezTo>
                  <a:pt x="8382565" y="466038"/>
                  <a:pt x="8382565" y="466038"/>
                  <a:pt x="8382565" y="466038"/>
                </a:cubicBezTo>
                <a:cubicBezTo>
                  <a:pt x="8382565" y="348482"/>
                  <a:pt x="8382565" y="348482"/>
                  <a:pt x="8382565" y="348482"/>
                </a:cubicBezTo>
                <a:cubicBezTo>
                  <a:pt x="8385656" y="345388"/>
                  <a:pt x="8388748" y="345388"/>
                  <a:pt x="8398022" y="345388"/>
                </a:cubicBezTo>
                <a:close/>
                <a:moveTo>
                  <a:pt x="8194405" y="339038"/>
                </a:moveTo>
                <a:cubicBezTo>
                  <a:pt x="8212954" y="339038"/>
                  <a:pt x="8222228" y="366899"/>
                  <a:pt x="8222228" y="404046"/>
                </a:cubicBezTo>
                <a:cubicBezTo>
                  <a:pt x="8222228" y="441194"/>
                  <a:pt x="8212954" y="462863"/>
                  <a:pt x="8194405" y="462863"/>
                </a:cubicBezTo>
                <a:cubicBezTo>
                  <a:pt x="8172765" y="462863"/>
                  <a:pt x="8163490" y="438098"/>
                  <a:pt x="8163490" y="400951"/>
                </a:cubicBezTo>
                <a:cubicBezTo>
                  <a:pt x="8163490" y="363803"/>
                  <a:pt x="8172765" y="339038"/>
                  <a:pt x="8194405" y="339038"/>
                </a:cubicBezTo>
                <a:close/>
                <a:moveTo>
                  <a:pt x="7739627" y="339038"/>
                </a:moveTo>
                <a:cubicBezTo>
                  <a:pt x="7761852" y="339038"/>
                  <a:pt x="7768202" y="366899"/>
                  <a:pt x="7768202" y="404046"/>
                </a:cubicBezTo>
                <a:cubicBezTo>
                  <a:pt x="7768202" y="441194"/>
                  <a:pt x="7761852" y="462863"/>
                  <a:pt x="7739627" y="462863"/>
                </a:cubicBezTo>
                <a:cubicBezTo>
                  <a:pt x="7717402" y="462863"/>
                  <a:pt x="7711052" y="438098"/>
                  <a:pt x="7711052" y="400951"/>
                </a:cubicBezTo>
                <a:cubicBezTo>
                  <a:pt x="7711052" y="363803"/>
                  <a:pt x="7717402" y="339038"/>
                  <a:pt x="7739627" y="339038"/>
                </a:cubicBezTo>
                <a:close/>
                <a:moveTo>
                  <a:pt x="8619102" y="335863"/>
                </a:moveTo>
                <a:cubicBezTo>
                  <a:pt x="8644502" y="335863"/>
                  <a:pt x="8650852" y="378725"/>
                  <a:pt x="8650852" y="378725"/>
                </a:cubicBezTo>
                <a:cubicBezTo>
                  <a:pt x="8590527" y="378725"/>
                  <a:pt x="8590527" y="378725"/>
                  <a:pt x="8590527" y="378725"/>
                </a:cubicBezTo>
                <a:cubicBezTo>
                  <a:pt x="8590527" y="354233"/>
                  <a:pt x="8600052" y="335863"/>
                  <a:pt x="8619102" y="335863"/>
                </a:cubicBezTo>
                <a:close/>
                <a:moveTo>
                  <a:pt x="7121217" y="308875"/>
                </a:moveTo>
                <a:cubicBezTo>
                  <a:pt x="7149078" y="410475"/>
                  <a:pt x="7149078" y="410475"/>
                  <a:pt x="7149078" y="410475"/>
                </a:cubicBezTo>
                <a:cubicBezTo>
                  <a:pt x="7087165" y="410475"/>
                  <a:pt x="7087165" y="410475"/>
                  <a:pt x="7087165" y="410475"/>
                </a:cubicBezTo>
                <a:cubicBezTo>
                  <a:pt x="7121217" y="308875"/>
                  <a:pt x="7121217" y="308875"/>
                  <a:pt x="7121217" y="308875"/>
                </a:cubicBezTo>
                <a:close/>
                <a:moveTo>
                  <a:pt x="7471280" y="305701"/>
                </a:moveTo>
                <a:cubicBezTo>
                  <a:pt x="7471280" y="336410"/>
                  <a:pt x="7471280" y="336410"/>
                  <a:pt x="7471280" y="336410"/>
                </a:cubicBezTo>
                <a:cubicBezTo>
                  <a:pt x="7539787" y="336410"/>
                  <a:pt x="7539787" y="336410"/>
                  <a:pt x="7539787" y="336410"/>
                </a:cubicBezTo>
                <a:cubicBezTo>
                  <a:pt x="7474394" y="465388"/>
                  <a:pt x="7474394" y="465388"/>
                  <a:pt x="7474394" y="465388"/>
                </a:cubicBezTo>
                <a:cubicBezTo>
                  <a:pt x="7468166" y="477671"/>
                  <a:pt x="7468166" y="486884"/>
                  <a:pt x="7471280" y="493026"/>
                </a:cubicBezTo>
                <a:cubicBezTo>
                  <a:pt x="7608294" y="493026"/>
                  <a:pt x="7608294" y="493026"/>
                  <a:pt x="7608294" y="493026"/>
                </a:cubicBezTo>
                <a:cubicBezTo>
                  <a:pt x="7620749" y="493026"/>
                  <a:pt x="7630091" y="483813"/>
                  <a:pt x="7630091" y="471529"/>
                </a:cubicBezTo>
                <a:cubicBezTo>
                  <a:pt x="7630091" y="459246"/>
                  <a:pt x="7630091" y="459246"/>
                  <a:pt x="7630091" y="459246"/>
                </a:cubicBezTo>
                <a:cubicBezTo>
                  <a:pt x="7623863" y="462317"/>
                  <a:pt x="7614522" y="462317"/>
                  <a:pt x="7592724" y="462317"/>
                </a:cubicBezTo>
                <a:cubicBezTo>
                  <a:pt x="7549129" y="462317"/>
                  <a:pt x="7549129" y="462317"/>
                  <a:pt x="7549129" y="462317"/>
                </a:cubicBezTo>
                <a:cubicBezTo>
                  <a:pt x="7626977" y="305701"/>
                  <a:pt x="7626977" y="305701"/>
                  <a:pt x="7626977" y="305701"/>
                </a:cubicBezTo>
                <a:cubicBezTo>
                  <a:pt x="7471280" y="305701"/>
                  <a:pt x="7471280" y="305701"/>
                  <a:pt x="7471280" y="305701"/>
                </a:cubicBezTo>
                <a:close/>
                <a:moveTo>
                  <a:pt x="8622169" y="305700"/>
                </a:moveTo>
                <a:cubicBezTo>
                  <a:pt x="8566004" y="305700"/>
                  <a:pt x="8525441" y="342551"/>
                  <a:pt x="8525441" y="397827"/>
                </a:cubicBezTo>
                <a:cubicBezTo>
                  <a:pt x="8525441" y="453103"/>
                  <a:pt x="8562884" y="493025"/>
                  <a:pt x="8619049" y="493025"/>
                </a:cubicBezTo>
                <a:cubicBezTo>
                  <a:pt x="8675213" y="493025"/>
                  <a:pt x="8697055" y="462316"/>
                  <a:pt x="8697055" y="434678"/>
                </a:cubicBezTo>
                <a:cubicBezTo>
                  <a:pt x="8684574" y="443891"/>
                  <a:pt x="8665853" y="450033"/>
                  <a:pt x="8644011" y="450033"/>
                </a:cubicBezTo>
                <a:cubicBezTo>
                  <a:pt x="8612808" y="450033"/>
                  <a:pt x="8590966" y="431607"/>
                  <a:pt x="8590966" y="403969"/>
                </a:cubicBezTo>
                <a:cubicBezTo>
                  <a:pt x="8706416" y="403969"/>
                  <a:pt x="8706416" y="403969"/>
                  <a:pt x="8706416" y="403969"/>
                </a:cubicBezTo>
                <a:cubicBezTo>
                  <a:pt x="8706416" y="394756"/>
                  <a:pt x="8706416" y="388615"/>
                  <a:pt x="8706416" y="382473"/>
                </a:cubicBezTo>
                <a:cubicBezTo>
                  <a:pt x="8706416" y="339480"/>
                  <a:pt x="8675213" y="305700"/>
                  <a:pt x="8622169" y="305700"/>
                </a:cubicBezTo>
                <a:close/>
                <a:moveTo>
                  <a:pt x="8195215" y="305700"/>
                </a:moveTo>
                <a:cubicBezTo>
                  <a:pt x="8139002" y="305700"/>
                  <a:pt x="8098403" y="342551"/>
                  <a:pt x="8098403" y="403969"/>
                </a:cubicBezTo>
                <a:cubicBezTo>
                  <a:pt x="8098403" y="456174"/>
                  <a:pt x="8139002" y="493025"/>
                  <a:pt x="8192092" y="493025"/>
                </a:cubicBezTo>
                <a:cubicBezTo>
                  <a:pt x="8245182" y="493025"/>
                  <a:pt x="8288903" y="456174"/>
                  <a:pt x="8288903" y="394756"/>
                </a:cubicBezTo>
                <a:cubicBezTo>
                  <a:pt x="8288903" y="342551"/>
                  <a:pt x="8248305" y="305700"/>
                  <a:pt x="8195215" y="305700"/>
                </a:cubicBezTo>
                <a:close/>
                <a:moveTo>
                  <a:pt x="7739629" y="305700"/>
                </a:moveTo>
                <a:cubicBezTo>
                  <a:pt x="7686497" y="305700"/>
                  <a:pt x="7639616" y="342551"/>
                  <a:pt x="7639616" y="403969"/>
                </a:cubicBezTo>
                <a:cubicBezTo>
                  <a:pt x="7639616" y="456175"/>
                  <a:pt x="7686497" y="493025"/>
                  <a:pt x="7739629" y="493025"/>
                </a:cubicBezTo>
                <a:cubicBezTo>
                  <a:pt x="7792760" y="493025"/>
                  <a:pt x="7839641" y="456175"/>
                  <a:pt x="7839641" y="394757"/>
                </a:cubicBezTo>
                <a:cubicBezTo>
                  <a:pt x="7839641" y="342551"/>
                  <a:pt x="7795886" y="305700"/>
                  <a:pt x="7739629" y="305700"/>
                </a:cubicBezTo>
                <a:close/>
                <a:moveTo>
                  <a:pt x="7102867" y="256489"/>
                </a:moveTo>
                <a:cubicBezTo>
                  <a:pt x="7018903" y="493026"/>
                  <a:pt x="7018903" y="493026"/>
                  <a:pt x="7018903" y="493026"/>
                </a:cubicBezTo>
                <a:cubicBezTo>
                  <a:pt x="7056220" y="493026"/>
                  <a:pt x="7056220" y="493026"/>
                  <a:pt x="7056220" y="493026"/>
                </a:cubicBezTo>
                <a:cubicBezTo>
                  <a:pt x="7077989" y="434659"/>
                  <a:pt x="7077989" y="434659"/>
                  <a:pt x="7077989" y="434659"/>
                </a:cubicBezTo>
                <a:cubicBezTo>
                  <a:pt x="7158843" y="434659"/>
                  <a:pt x="7158843" y="434659"/>
                  <a:pt x="7158843" y="434659"/>
                </a:cubicBezTo>
                <a:cubicBezTo>
                  <a:pt x="7171282" y="471522"/>
                  <a:pt x="7171282" y="471522"/>
                  <a:pt x="7171282" y="471522"/>
                </a:cubicBezTo>
                <a:cubicBezTo>
                  <a:pt x="7177501" y="486882"/>
                  <a:pt x="7180611" y="493026"/>
                  <a:pt x="7196160" y="493026"/>
                </a:cubicBezTo>
                <a:cubicBezTo>
                  <a:pt x="7245916" y="493026"/>
                  <a:pt x="7245916" y="493026"/>
                  <a:pt x="7245916" y="493026"/>
                </a:cubicBezTo>
                <a:cubicBezTo>
                  <a:pt x="7245916" y="489954"/>
                  <a:pt x="7242806" y="486882"/>
                  <a:pt x="7239697" y="477666"/>
                </a:cubicBezTo>
                <a:cubicBezTo>
                  <a:pt x="7180611" y="290280"/>
                  <a:pt x="7180611" y="290280"/>
                  <a:pt x="7180611" y="290280"/>
                </a:cubicBezTo>
                <a:cubicBezTo>
                  <a:pt x="7171282" y="268776"/>
                  <a:pt x="7161953" y="256489"/>
                  <a:pt x="7133965" y="256489"/>
                </a:cubicBezTo>
                <a:cubicBezTo>
                  <a:pt x="7102867" y="256489"/>
                  <a:pt x="7102867" y="256489"/>
                  <a:pt x="7102867" y="256489"/>
                </a:cubicBezTo>
                <a:close/>
                <a:moveTo>
                  <a:pt x="7866628" y="256488"/>
                </a:moveTo>
                <a:cubicBezTo>
                  <a:pt x="7866628" y="493025"/>
                  <a:pt x="7866628" y="493025"/>
                  <a:pt x="7866628" y="493025"/>
                </a:cubicBezTo>
                <a:cubicBezTo>
                  <a:pt x="7907268" y="493025"/>
                  <a:pt x="7907268" y="493025"/>
                  <a:pt x="7907268" y="493025"/>
                </a:cubicBezTo>
                <a:cubicBezTo>
                  <a:pt x="7907268" y="345574"/>
                  <a:pt x="7907268" y="345574"/>
                  <a:pt x="7907268" y="345574"/>
                </a:cubicBezTo>
                <a:cubicBezTo>
                  <a:pt x="8004179" y="462306"/>
                  <a:pt x="8004179" y="462306"/>
                  <a:pt x="8004179" y="462306"/>
                </a:cubicBezTo>
                <a:cubicBezTo>
                  <a:pt x="8016684" y="480738"/>
                  <a:pt x="8026062" y="493025"/>
                  <a:pt x="8041693" y="493025"/>
                </a:cubicBezTo>
                <a:cubicBezTo>
                  <a:pt x="8069828" y="493025"/>
                  <a:pt x="8069828" y="493025"/>
                  <a:pt x="8069828" y="493025"/>
                </a:cubicBezTo>
                <a:cubicBezTo>
                  <a:pt x="8069828" y="277992"/>
                  <a:pt x="8069828" y="277992"/>
                  <a:pt x="8069828" y="277992"/>
                </a:cubicBezTo>
                <a:cubicBezTo>
                  <a:pt x="8069828" y="265704"/>
                  <a:pt x="8060450" y="256488"/>
                  <a:pt x="8047945" y="256488"/>
                </a:cubicBezTo>
                <a:cubicBezTo>
                  <a:pt x="8029188" y="256488"/>
                  <a:pt x="8029188" y="256488"/>
                  <a:pt x="8029188" y="256488"/>
                </a:cubicBezTo>
                <a:cubicBezTo>
                  <a:pt x="8029188" y="400868"/>
                  <a:pt x="8029188" y="400868"/>
                  <a:pt x="8029188" y="400868"/>
                </a:cubicBezTo>
                <a:cubicBezTo>
                  <a:pt x="7938530" y="284136"/>
                  <a:pt x="7938530" y="284136"/>
                  <a:pt x="7938530" y="284136"/>
                </a:cubicBezTo>
                <a:cubicBezTo>
                  <a:pt x="7922899" y="268776"/>
                  <a:pt x="7916647" y="256488"/>
                  <a:pt x="7894764" y="256488"/>
                </a:cubicBezTo>
                <a:cubicBezTo>
                  <a:pt x="7866628" y="256488"/>
                  <a:pt x="7866628" y="256488"/>
                  <a:pt x="7866628" y="256488"/>
                </a:cubicBezTo>
                <a:close/>
                <a:moveTo>
                  <a:pt x="8738166" y="237438"/>
                </a:moveTo>
                <a:cubicBezTo>
                  <a:pt x="8738166" y="493025"/>
                  <a:pt x="8738166" y="493025"/>
                  <a:pt x="8738166" y="493025"/>
                </a:cubicBezTo>
                <a:cubicBezTo>
                  <a:pt x="8793729" y="493025"/>
                  <a:pt x="8793729" y="493025"/>
                  <a:pt x="8793729" y="493025"/>
                </a:cubicBezTo>
                <a:cubicBezTo>
                  <a:pt x="8793729" y="274390"/>
                  <a:pt x="8793729" y="274390"/>
                  <a:pt x="8793729" y="274390"/>
                </a:cubicBezTo>
                <a:cubicBezTo>
                  <a:pt x="8793729" y="252835"/>
                  <a:pt x="8778295" y="237438"/>
                  <a:pt x="8759774" y="237438"/>
                </a:cubicBezTo>
                <a:cubicBezTo>
                  <a:pt x="8738166" y="237438"/>
                  <a:pt x="8738166" y="237438"/>
                  <a:pt x="8738166" y="237438"/>
                </a:cubicBezTo>
                <a:close/>
                <a:moveTo>
                  <a:pt x="8315891" y="237438"/>
                </a:moveTo>
                <a:cubicBezTo>
                  <a:pt x="8315891" y="493025"/>
                  <a:pt x="8315891" y="493025"/>
                  <a:pt x="8315891" y="493025"/>
                </a:cubicBezTo>
                <a:cubicBezTo>
                  <a:pt x="8393965" y="493025"/>
                  <a:pt x="8393965" y="493025"/>
                  <a:pt x="8393965" y="493025"/>
                </a:cubicBezTo>
                <a:cubicBezTo>
                  <a:pt x="8465793" y="493025"/>
                  <a:pt x="8506391" y="456073"/>
                  <a:pt x="8506391" y="388327"/>
                </a:cubicBezTo>
                <a:cubicBezTo>
                  <a:pt x="8506391" y="342136"/>
                  <a:pt x="8475161" y="308263"/>
                  <a:pt x="8431440" y="308263"/>
                </a:cubicBezTo>
                <a:cubicBezTo>
                  <a:pt x="8409580" y="308263"/>
                  <a:pt x="8390842" y="317502"/>
                  <a:pt x="8381473" y="326740"/>
                </a:cubicBezTo>
                <a:cubicBezTo>
                  <a:pt x="8381473" y="274391"/>
                  <a:pt x="8381473" y="274391"/>
                  <a:pt x="8381473" y="274391"/>
                </a:cubicBezTo>
                <a:cubicBezTo>
                  <a:pt x="8381473" y="252835"/>
                  <a:pt x="8362735" y="237438"/>
                  <a:pt x="8340875" y="237438"/>
                </a:cubicBezTo>
                <a:cubicBezTo>
                  <a:pt x="8315891" y="237438"/>
                  <a:pt x="8315891" y="237438"/>
                  <a:pt x="8315891" y="237438"/>
                </a:cubicBezTo>
                <a:close/>
                <a:moveTo>
                  <a:pt x="7268141" y="237438"/>
                </a:moveTo>
                <a:cubicBezTo>
                  <a:pt x="7268141" y="493025"/>
                  <a:pt x="7268141" y="493025"/>
                  <a:pt x="7268141" y="493025"/>
                </a:cubicBezTo>
                <a:cubicBezTo>
                  <a:pt x="7333229" y="493025"/>
                  <a:pt x="7333229" y="493025"/>
                  <a:pt x="7333229" y="493025"/>
                </a:cubicBezTo>
                <a:cubicBezTo>
                  <a:pt x="7333229" y="465696"/>
                  <a:pt x="7333229" y="441783"/>
                  <a:pt x="7333229" y="420859"/>
                </a:cubicBezTo>
                <a:lnTo>
                  <a:pt x="7333229" y="394758"/>
                </a:lnTo>
                <a:lnTo>
                  <a:pt x="7354980" y="433815"/>
                </a:lnTo>
                <a:cubicBezTo>
                  <a:pt x="7370852" y="462317"/>
                  <a:pt x="7370852" y="462317"/>
                  <a:pt x="7370852" y="462317"/>
                </a:cubicBezTo>
                <a:cubicBezTo>
                  <a:pt x="7380258" y="483813"/>
                  <a:pt x="7383393" y="493026"/>
                  <a:pt x="7405341" y="493026"/>
                </a:cubicBezTo>
                <a:cubicBezTo>
                  <a:pt x="7458641" y="493026"/>
                  <a:pt x="7458641" y="493026"/>
                  <a:pt x="7458641" y="493026"/>
                </a:cubicBezTo>
                <a:cubicBezTo>
                  <a:pt x="7455506" y="489955"/>
                  <a:pt x="7452371" y="486884"/>
                  <a:pt x="7446100" y="477671"/>
                </a:cubicBezTo>
                <a:cubicBezTo>
                  <a:pt x="7395935" y="379402"/>
                  <a:pt x="7395935" y="379402"/>
                  <a:pt x="7395935" y="379402"/>
                </a:cubicBezTo>
                <a:cubicBezTo>
                  <a:pt x="7455506" y="305701"/>
                  <a:pt x="7455506" y="305701"/>
                  <a:pt x="7455506" y="305701"/>
                </a:cubicBezTo>
                <a:cubicBezTo>
                  <a:pt x="7402205" y="305701"/>
                  <a:pt x="7402205" y="305701"/>
                  <a:pt x="7402205" y="305701"/>
                </a:cubicBezTo>
                <a:cubicBezTo>
                  <a:pt x="7350473" y="372493"/>
                  <a:pt x="7337539" y="389191"/>
                  <a:pt x="7334306" y="393365"/>
                </a:cubicBezTo>
                <a:lnTo>
                  <a:pt x="7333229" y="394755"/>
                </a:lnTo>
                <a:lnTo>
                  <a:pt x="7333229" y="366627"/>
                </a:lnTo>
                <a:cubicBezTo>
                  <a:pt x="7333229" y="274391"/>
                  <a:pt x="7333229" y="274391"/>
                  <a:pt x="7333229" y="274391"/>
                </a:cubicBezTo>
                <a:cubicBezTo>
                  <a:pt x="7333229" y="252835"/>
                  <a:pt x="7314633" y="237438"/>
                  <a:pt x="7289837" y="237438"/>
                </a:cubicBezTo>
                <a:cubicBezTo>
                  <a:pt x="7268141" y="237438"/>
                  <a:pt x="7268141" y="237438"/>
                  <a:pt x="7268141" y="237438"/>
                </a:cubicBezTo>
                <a:close/>
                <a:moveTo>
                  <a:pt x="8932543" y="0"/>
                </a:moveTo>
                <a:lnTo>
                  <a:pt x="9143999" y="0"/>
                </a:lnTo>
                <a:lnTo>
                  <a:pt x="9143999" y="5144400"/>
                </a:lnTo>
                <a:lnTo>
                  <a:pt x="9027314" y="5144400"/>
                </a:lnTo>
                <a:lnTo>
                  <a:pt x="9009627" y="5144400"/>
                </a:lnTo>
                <a:lnTo>
                  <a:pt x="8932543" y="5144400"/>
                </a:lnTo>
                <a:lnTo>
                  <a:pt x="8853155" y="5144400"/>
                </a:lnTo>
                <a:lnTo>
                  <a:pt x="0" y="5144400"/>
                </a:lnTo>
                <a:lnTo>
                  <a:pt x="0" y="902"/>
                </a:lnTo>
                <a:lnTo>
                  <a:pt x="8853155" y="902"/>
                </a:lnTo>
                <a:lnTo>
                  <a:pt x="8853155" y="900"/>
                </a:lnTo>
                <a:lnTo>
                  <a:pt x="8932543" y="9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5" name="Object 2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 bwMode="gray">
          <a:xfrm>
            <a:off x="12382500" y="243579"/>
            <a:ext cx="2108200" cy="4306501"/>
            <a:chOff x="9286875" y="182684"/>
            <a:chExt cx="1581150" cy="3229876"/>
          </a:xfrm>
        </p:grpSpPr>
        <p:sp>
          <p:nvSpPr>
            <p:cNvPr id="22" name="Rectangle 21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1200" b="0" baseline="0" dirty="0">
                  <a:solidFill>
                    <a:schemeClr val="tx1"/>
                  </a:solidFill>
                </a:rPr>
              </a:br>
              <a:r>
                <a:rPr lang="en-US" sz="12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12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0" idx="0"/>
              <a:endCxn id="30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0" idx="3"/>
              <a:endCxn id="30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653514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Header and circles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298552D-DD6A-45C6-9ABB-AF43C8710ECB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pSp>
        <p:nvGrpSpPr>
          <p:cNvPr id="32" name="Group 33"/>
          <p:cNvGrpSpPr>
            <a:grpSpLocks noChangeAspect="1"/>
          </p:cNvGrpSpPr>
          <p:nvPr/>
        </p:nvGrpSpPr>
        <p:grpSpPr bwMode="gray">
          <a:xfrm>
            <a:off x="9352624" y="315284"/>
            <a:ext cx="2372213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7" name="Picture Placeholder 66"/>
          <p:cNvSpPr>
            <a:spLocks noGrp="1"/>
          </p:cNvSpPr>
          <p:nvPr>
            <p:ph type="pic" sz="quarter" idx="17"/>
          </p:nvPr>
        </p:nvSpPr>
        <p:spPr bwMode="gray">
          <a:xfrm>
            <a:off x="2" y="-1200"/>
            <a:ext cx="12191999" cy="6859200"/>
          </a:xfrm>
          <a:custGeom>
            <a:avLst/>
            <a:gdLst>
              <a:gd name="connsiteX0" fmla="*/ 8398022 w 9143999"/>
              <a:gd name="connsiteY0" fmla="*/ 345388 h 5144400"/>
              <a:gd name="connsiteX1" fmla="*/ 8441303 w 9143999"/>
              <a:gd name="connsiteY1" fmla="*/ 397979 h 5144400"/>
              <a:gd name="connsiteX2" fmla="*/ 8391839 w 9143999"/>
              <a:gd name="connsiteY2" fmla="*/ 466038 h 5144400"/>
              <a:gd name="connsiteX3" fmla="*/ 8382565 w 9143999"/>
              <a:gd name="connsiteY3" fmla="*/ 466038 h 5144400"/>
              <a:gd name="connsiteX4" fmla="*/ 8382565 w 9143999"/>
              <a:gd name="connsiteY4" fmla="*/ 348482 h 5144400"/>
              <a:gd name="connsiteX5" fmla="*/ 8398022 w 9143999"/>
              <a:gd name="connsiteY5" fmla="*/ 345388 h 5144400"/>
              <a:gd name="connsiteX6" fmla="*/ 8194405 w 9143999"/>
              <a:gd name="connsiteY6" fmla="*/ 339038 h 5144400"/>
              <a:gd name="connsiteX7" fmla="*/ 8222228 w 9143999"/>
              <a:gd name="connsiteY7" fmla="*/ 404046 h 5144400"/>
              <a:gd name="connsiteX8" fmla="*/ 8194405 w 9143999"/>
              <a:gd name="connsiteY8" fmla="*/ 462863 h 5144400"/>
              <a:gd name="connsiteX9" fmla="*/ 8163490 w 9143999"/>
              <a:gd name="connsiteY9" fmla="*/ 400951 h 5144400"/>
              <a:gd name="connsiteX10" fmla="*/ 8194405 w 9143999"/>
              <a:gd name="connsiteY10" fmla="*/ 339038 h 5144400"/>
              <a:gd name="connsiteX11" fmla="*/ 7739627 w 9143999"/>
              <a:gd name="connsiteY11" fmla="*/ 339038 h 5144400"/>
              <a:gd name="connsiteX12" fmla="*/ 7768202 w 9143999"/>
              <a:gd name="connsiteY12" fmla="*/ 404046 h 5144400"/>
              <a:gd name="connsiteX13" fmla="*/ 7739627 w 9143999"/>
              <a:gd name="connsiteY13" fmla="*/ 462863 h 5144400"/>
              <a:gd name="connsiteX14" fmla="*/ 7711052 w 9143999"/>
              <a:gd name="connsiteY14" fmla="*/ 400951 h 5144400"/>
              <a:gd name="connsiteX15" fmla="*/ 7739627 w 9143999"/>
              <a:gd name="connsiteY15" fmla="*/ 339038 h 5144400"/>
              <a:gd name="connsiteX16" fmla="*/ 8619102 w 9143999"/>
              <a:gd name="connsiteY16" fmla="*/ 335863 h 5144400"/>
              <a:gd name="connsiteX17" fmla="*/ 8650852 w 9143999"/>
              <a:gd name="connsiteY17" fmla="*/ 378725 h 5144400"/>
              <a:gd name="connsiteX18" fmla="*/ 8590527 w 9143999"/>
              <a:gd name="connsiteY18" fmla="*/ 378725 h 5144400"/>
              <a:gd name="connsiteX19" fmla="*/ 8619102 w 9143999"/>
              <a:gd name="connsiteY19" fmla="*/ 335863 h 5144400"/>
              <a:gd name="connsiteX20" fmla="*/ 7121217 w 9143999"/>
              <a:gd name="connsiteY20" fmla="*/ 308875 h 5144400"/>
              <a:gd name="connsiteX21" fmla="*/ 7149078 w 9143999"/>
              <a:gd name="connsiteY21" fmla="*/ 410475 h 5144400"/>
              <a:gd name="connsiteX22" fmla="*/ 7087165 w 9143999"/>
              <a:gd name="connsiteY22" fmla="*/ 410475 h 5144400"/>
              <a:gd name="connsiteX23" fmla="*/ 7121217 w 9143999"/>
              <a:gd name="connsiteY23" fmla="*/ 308875 h 5144400"/>
              <a:gd name="connsiteX24" fmla="*/ 7471280 w 9143999"/>
              <a:gd name="connsiteY24" fmla="*/ 305701 h 5144400"/>
              <a:gd name="connsiteX25" fmla="*/ 7471280 w 9143999"/>
              <a:gd name="connsiteY25" fmla="*/ 336410 h 5144400"/>
              <a:gd name="connsiteX26" fmla="*/ 7539787 w 9143999"/>
              <a:gd name="connsiteY26" fmla="*/ 336410 h 5144400"/>
              <a:gd name="connsiteX27" fmla="*/ 7474394 w 9143999"/>
              <a:gd name="connsiteY27" fmla="*/ 465388 h 5144400"/>
              <a:gd name="connsiteX28" fmla="*/ 7471280 w 9143999"/>
              <a:gd name="connsiteY28" fmla="*/ 493026 h 5144400"/>
              <a:gd name="connsiteX29" fmla="*/ 7608294 w 9143999"/>
              <a:gd name="connsiteY29" fmla="*/ 493026 h 5144400"/>
              <a:gd name="connsiteX30" fmla="*/ 7630091 w 9143999"/>
              <a:gd name="connsiteY30" fmla="*/ 471529 h 5144400"/>
              <a:gd name="connsiteX31" fmla="*/ 7630091 w 9143999"/>
              <a:gd name="connsiteY31" fmla="*/ 459246 h 5144400"/>
              <a:gd name="connsiteX32" fmla="*/ 7592724 w 9143999"/>
              <a:gd name="connsiteY32" fmla="*/ 462317 h 5144400"/>
              <a:gd name="connsiteX33" fmla="*/ 7549129 w 9143999"/>
              <a:gd name="connsiteY33" fmla="*/ 462317 h 5144400"/>
              <a:gd name="connsiteX34" fmla="*/ 7626977 w 9143999"/>
              <a:gd name="connsiteY34" fmla="*/ 305701 h 5144400"/>
              <a:gd name="connsiteX35" fmla="*/ 7471280 w 9143999"/>
              <a:gd name="connsiteY35" fmla="*/ 305701 h 5144400"/>
              <a:gd name="connsiteX36" fmla="*/ 8622169 w 9143999"/>
              <a:gd name="connsiteY36" fmla="*/ 305700 h 5144400"/>
              <a:gd name="connsiteX37" fmla="*/ 8525441 w 9143999"/>
              <a:gd name="connsiteY37" fmla="*/ 397827 h 5144400"/>
              <a:gd name="connsiteX38" fmla="*/ 8619049 w 9143999"/>
              <a:gd name="connsiteY38" fmla="*/ 493025 h 5144400"/>
              <a:gd name="connsiteX39" fmla="*/ 8697055 w 9143999"/>
              <a:gd name="connsiteY39" fmla="*/ 434678 h 5144400"/>
              <a:gd name="connsiteX40" fmla="*/ 8644011 w 9143999"/>
              <a:gd name="connsiteY40" fmla="*/ 450033 h 5144400"/>
              <a:gd name="connsiteX41" fmla="*/ 8590966 w 9143999"/>
              <a:gd name="connsiteY41" fmla="*/ 403969 h 5144400"/>
              <a:gd name="connsiteX42" fmla="*/ 8706416 w 9143999"/>
              <a:gd name="connsiteY42" fmla="*/ 403969 h 5144400"/>
              <a:gd name="connsiteX43" fmla="*/ 8706416 w 9143999"/>
              <a:gd name="connsiteY43" fmla="*/ 382473 h 5144400"/>
              <a:gd name="connsiteX44" fmla="*/ 8622169 w 9143999"/>
              <a:gd name="connsiteY44" fmla="*/ 305700 h 5144400"/>
              <a:gd name="connsiteX45" fmla="*/ 8195215 w 9143999"/>
              <a:gd name="connsiteY45" fmla="*/ 305700 h 5144400"/>
              <a:gd name="connsiteX46" fmla="*/ 8098403 w 9143999"/>
              <a:gd name="connsiteY46" fmla="*/ 403969 h 5144400"/>
              <a:gd name="connsiteX47" fmla="*/ 8192092 w 9143999"/>
              <a:gd name="connsiteY47" fmla="*/ 493025 h 5144400"/>
              <a:gd name="connsiteX48" fmla="*/ 8288903 w 9143999"/>
              <a:gd name="connsiteY48" fmla="*/ 394756 h 5144400"/>
              <a:gd name="connsiteX49" fmla="*/ 8195215 w 9143999"/>
              <a:gd name="connsiteY49" fmla="*/ 305700 h 5144400"/>
              <a:gd name="connsiteX50" fmla="*/ 7739629 w 9143999"/>
              <a:gd name="connsiteY50" fmla="*/ 305700 h 5144400"/>
              <a:gd name="connsiteX51" fmla="*/ 7639616 w 9143999"/>
              <a:gd name="connsiteY51" fmla="*/ 403969 h 5144400"/>
              <a:gd name="connsiteX52" fmla="*/ 7739629 w 9143999"/>
              <a:gd name="connsiteY52" fmla="*/ 493025 h 5144400"/>
              <a:gd name="connsiteX53" fmla="*/ 7839641 w 9143999"/>
              <a:gd name="connsiteY53" fmla="*/ 394757 h 5144400"/>
              <a:gd name="connsiteX54" fmla="*/ 7739629 w 9143999"/>
              <a:gd name="connsiteY54" fmla="*/ 305700 h 5144400"/>
              <a:gd name="connsiteX55" fmla="*/ 7102867 w 9143999"/>
              <a:gd name="connsiteY55" fmla="*/ 256489 h 5144400"/>
              <a:gd name="connsiteX56" fmla="*/ 7018903 w 9143999"/>
              <a:gd name="connsiteY56" fmla="*/ 493026 h 5144400"/>
              <a:gd name="connsiteX57" fmla="*/ 7056220 w 9143999"/>
              <a:gd name="connsiteY57" fmla="*/ 493026 h 5144400"/>
              <a:gd name="connsiteX58" fmla="*/ 7077989 w 9143999"/>
              <a:gd name="connsiteY58" fmla="*/ 434659 h 5144400"/>
              <a:gd name="connsiteX59" fmla="*/ 7158843 w 9143999"/>
              <a:gd name="connsiteY59" fmla="*/ 434659 h 5144400"/>
              <a:gd name="connsiteX60" fmla="*/ 7171282 w 9143999"/>
              <a:gd name="connsiteY60" fmla="*/ 471522 h 5144400"/>
              <a:gd name="connsiteX61" fmla="*/ 7196160 w 9143999"/>
              <a:gd name="connsiteY61" fmla="*/ 493026 h 5144400"/>
              <a:gd name="connsiteX62" fmla="*/ 7245916 w 9143999"/>
              <a:gd name="connsiteY62" fmla="*/ 493026 h 5144400"/>
              <a:gd name="connsiteX63" fmla="*/ 7239697 w 9143999"/>
              <a:gd name="connsiteY63" fmla="*/ 477666 h 5144400"/>
              <a:gd name="connsiteX64" fmla="*/ 7180611 w 9143999"/>
              <a:gd name="connsiteY64" fmla="*/ 290280 h 5144400"/>
              <a:gd name="connsiteX65" fmla="*/ 7133965 w 9143999"/>
              <a:gd name="connsiteY65" fmla="*/ 256489 h 5144400"/>
              <a:gd name="connsiteX66" fmla="*/ 7102867 w 9143999"/>
              <a:gd name="connsiteY66" fmla="*/ 256489 h 5144400"/>
              <a:gd name="connsiteX67" fmla="*/ 7866628 w 9143999"/>
              <a:gd name="connsiteY67" fmla="*/ 256488 h 5144400"/>
              <a:gd name="connsiteX68" fmla="*/ 7866628 w 9143999"/>
              <a:gd name="connsiteY68" fmla="*/ 493025 h 5144400"/>
              <a:gd name="connsiteX69" fmla="*/ 7907268 w 9143999"/>
              <a:gd name="connsiteY69" fmla="*/ 493025 h 5144400"/>
              <a:gd name="connsiteX70" fmla="*/ 7907268 w 9143999"/>
              <a:gd name="connsiteY70" fmla="*/ 345574 h 5144400"/>
              <a:gd name="connsiteX71" fmla="*/ 8004179 w 9143999"/>
              <a:gd name="connsiteY71" fmla="*/ 462306 h 5144400"/>
              <a:gd name="connsiteX72" fmla="*/ 8041693 w 9143999"/>
              <a:gd name="connsiteY72" fmla="*/ 493025 h 5144400"/>
              <a:gd name="connsiteX73" fmla="*/ 8069828 w 9143999"/>
              <a:gd name="connsiteY73" fmla="*/ 493025 h 5144400"/>
              <a:gd name="connsiteX74" fmla="*/ 8069828 w 9143999"/>
              <a:gd name="connsiteY74" fmla="*/ 277992 h 5144400"/>
              <a:gd name="connsiteX75" fmla="*/ 8047945 w 9143999"/>
              <a:gd name="connsiteY75" fmla="*/ 256488 h 5144400"/>
              <a:gd name="connsiteX76" fmla="*/ 8029188 w 9143999"/>
              <a:gd name="connsiteY76" fmla="*/ 256488 h 5144400"/>
              <a:gd name="connsiteX77" fmla="*/ 8029188 w 9143999"/>
              <a:gd name="connsiteY77" fmla="*/ 400868 h 5144400"/>
              <a:gd name="connsiteX78" fmla="*/ 7938530 w 9143999"/>
              <a:gd name="connsiteY78" fmla="*/ 284136 h 5144400"/>
              <a:gd name="connsiteX79" fmla="*/ 7894764 w 9143999"/>
              <a:gd name="connsiteY79" fmla="*/ 256488 h 5144400"/>
              <a:gd name="connsiteX80" fmla="*/ 7866628 w 9143999"/>
              <a:gd name="connsiteY80" fmla="*/ 256488 h 5144400"/>
              <a:gd name="connsiteX81" fmla="*/ 8738166 w 9143999"/>
              <a:gd name="connsiteY81" fmla="*/ 237438 h 5144400"/>
              <a:gd name="connsiteX82" fmla="*/ 8738166 w 9143999"/>
              <a:gd name="connsiteY82" fmla="*/ 493025 h 5144400"/>
              <a:gd name="connsiteX83" fmla="*/ 8793729 w 9143999"/>
              <a:gd name="connsiteY83" fmla="*/ 493025 h 5144400"/>
              <a:gd name="connsiteX84" fmla="*/ 8793729 w 9143999"/>
              <a:gd name="connsiteY84" fmla="*/ 274390 h 5144400"/>
              <a:gd name="connsiteX85" fmla="*/ 8759774 w 9143999"/>
              <a:gd name="connsiteY85" fmla="*/ 237438 h 5144400"/>
              <a:gd name="connsiteX86" fmla="*/ 8738166 w 9143999"/>
              <a:gd name="connsiteY86" fmla="*/ 237438 h 5144400"/>
              <a:gd name="connsiteX87" fmla="*/ 8315891 w 9143999"/>
              <a:gd name="connsiteY87" fmla="*/ 237438 h 5144400"/>
              <a:gd name="connsiteX88" fmla="*/ 8315891 w 9143999"/>
              <a:gd name="connsiteY88" fmla="*/ 493025 h 5144400"/>
              <a:gd name="connsiteX89" fmla="*/ 8393965 w 9143999"/>
              <a:gd name="connsiteY89" fmla="*/ 493025 h 5144400"/>
              <a:gd name="connsiteX90" fmla="*/ 8506391 w 9143999"/>
              <a:gd name="connsiteY90" fmla="*/ 388327 h 5144400"/>
              <a:gd name="connsiteX91" fmla="*/ 8431440 w 9143999"/>
              <a:gd name="connsiteY91" fmla="*/ 308263 h 5144400"/>
              <a:gd name="connsiteX92" fmla="*/ 8381473 w 9143999"/>
              <a:gd name="connsiteY92" fmla="*/ 326740 h 5144400"/>
              <a:gd name="connsiteX93" fmla="*/ 8381473 w 9143999"/>
              <a:gd name="connsiteY93" fmla="*/ 274391 h 5144400"/>
              <a:gd name="connsiteX94" fmla="*/ 8340875 w 9143999"/>
              <a:gd name="connsiteY94" fmla="*/ 237438 h 5144400"/>
              <a:gd name="connsiteX95" fmla="*/ 8315891 w 9143999"/>
              <a:gd name="connsiteY95" fmla="*/ 237438 h 5144400"/>
              <a:gd name="connsiteX96" fmla="*/ 7268141 w 9143999"/>
              <a:gd name="connsiteY96" fmla="*/ 237438 h 5144400"/>
              <a:gd name="connsiteX97" fmla="*/ 7268141 w 9143999"/>
              <a:gd name="connsiteY97" fmla="*/ 493025 h 5144400"/>
              <a:gd name="connsiteX98" fmla="*/ 7333229 w 9143999"/>
              <a:gd name="connsiteY98" fmla="*/ 493025 h 5144400"/>
              <a:gd name="connsiteX99" fmla="*/ 7333229 w 9143999"/>
              <a:gd name="connsiteY99" fmla="*/ 420859 h 5144400"/>
              <a:gd name="connsiteX100" fmla="*/ 7333229 w 9143999"/>
              <a:gd name="connsiteY100" fmla="*/ 394758 h 5144400"/>
              <a:gd name="connsiteX101" fmla="*/ 7354980 w 9143999"/>
              <a:gd name="connsiteY101" fmla="*/ 433815 h 5144400"/>
              <a:gd name="connsiteX102" fmla="*/ 7370852 w 9143999"/>
              <a:gd name="connsiteY102" fmla="*/ 462317 h 5144400"/>
              <a:gd name="connsiteX103" fmla="*/ 7405341 w 9143999"/>
              <a:gd name="connsiteY103" fmla="*/ 493026 h 5144400"/>
              <a:gd name="connsiteX104" fmla="*/ 7458641 w 9143999"/>
              <a:gd name="connsiteY104" fmla="*/ 493026 h 5144400"/>
              <a:gd name="connsiteX105" fmla="*/ 7446100 w 9143999"/>
              <a:gd name="connsiteY105" fmla="*/ 477671 h 5144400"/>
              <a:gd name="connsiteX106" fmla="*/ 7395935 w 9143999"/>
              <a:gd name="connsiteY106" fmla="*/ 379402 h 5144400"/>
              <a:gd name="connsiteX107" fmla="*/ 7455506 w 9143999"/>
              <a:gd name="connsiteY107" fmla="*/ 305701 h 5144400"/>
              <a:gd name="connsiteX108" fmla="*/ 7402205 w 9143999"/>
              <a:gd name="connsiteY108" fmla="*/ 305701 h 5144400"/>
              <a:gd name="connsiteX109" fmla="*/ 7334306 w 9143999"/>
              <a:gd name="connsiteY109" fmla="*/ 393365 h 5144400"/>
              <a:gd name="connsiteX110" fmla="*/ 7333229 w 9143999"/>
              <a:gd name="connsiteY110" fmla="*/ 394755 h 5144400"/>
              <a:gd name="connsiteX111" fmla="*/ 7333229 w 9143999"/>
              <a:gd name="connsiteY111" fmla="*/ 366627 h 5144400"/>
              <a:gd name="connsiteX112" fmla="*/ 7333229 w 9143999"/>
              <a:gd name="connsiteY112" fmla="*/ 274391 h 5144400"/>
              <a:gd name="connsiteX113" fmla="*/ 7289837 w 9143999"/>
              <a:gd name="connsiteY113" fmla="*/ 237438 h 5144400"/>
              <a:gd name="connsiteX114" fmla="*/ 7268141 w 9143999"/>
              <a:gd name="connsiteY114" fmla="*/ 237438 h 5144400"/>
              <a:gd name="connsiteX115" fmla="*/ 8932543 w 9143999"/>
              <a:gd name="connsiteY115" fmla="*/ 0 h 5144400"/>
              <a:gd name="connsiteX116" fmla="*/ 9143999 w 9143999"/>
              <a:gd name="connsiteY116" fmla="*/ 0 h 5144400"/>
              <a:gd name="connsiteX117" fmla="*/ 9143999 w 9143999"/>
              <a:gd name="connsiteY117" fmla="*/ 5144400 h 5144400"/>
              <a:gd name="connsiteX118" fmla="*/ 9027314 w 9143999"/>
              <a:gd name="connsiteY118" fmla="*/ 5144400 h 5144400"/>
              <a:gd name="connsiteX119" fmla="*/ 9009627 w 9143999"/>
              <a:gd name="connsiteY119" fmla="*/ 5144400 h 5144400"/>
              <a:gd name="connsiteX120" fmla="*/ 8932543 w 9143999"/>
              <a:gd name="connsiteY120" fmla="*/ 5144400 h 5144400"/>
              <a:gd name="connsiteX121" fmla="*/ 8853155 w 9143999"/>
              <a:gd name="connsiteY121" fmla="*/ 5144400 h 5144400"/>
              <a:gd name="connsiteX122" fmla="*/ 0 w 9143999"/>
              <a:gd name="connsiteY122" fmla="*/ 5144400 h 5144400"/>
              <a:gd name="connsiteX123" fmla="*/ 0 w 9143999"/>
              <a:gd name="connsiteY123" fmla="*/ 902 h 5144400"/>
              <a:gd name="connsiteX124" fmla="*/ 8853155 w 9143999"/>
              <a:gd name="connsiteY124" fmla="*/ 902 h 5144400"/>
              <a:gd name="connsiteX125" fmla="*/ 8853155 w 9143999"/>
              <a:gd name="connsiteY125" fmla="*/ 900 h 5144400"/>
              <a:gd name="connsiteX126" fmla="*/ 8932543 w 9143999"/>
              <a:gd name="connsiteY126" fmla="*/ 9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5144400">
                <a:moveTo>
                  <a:pt x="8398022" y="345388"/>
                </a:moveTo>
                <a:cubicBezTo>
                  <a:pt x="8419663" y="345388"/>
                  <a:pt x="8441303" y="367043"/>
                  <a:pt x="8441303" y="397979"/>
                </a:cubicBezTo>
                <a:cubicBezTo>
                  <a:pt x="8441303" y="441289"/>
                  <a:pt x="8422754" y="466038"/>
                  <a:pt x="8391839" y="466038"/>
                </a:cubicBezTo>
                <a:cubicBezTo>
                  <a:pt x="8382565" y="466038"/>
                  <a:pt x="8382565" y="466038"/>
                  <a:pt x="8382565" y="466038"/>
                </a:cubicBezTo>
                <a:cubicBezTo>
                  <a:pt x="8382565" y="348482"/>
                  <a:pt x="8382565" y="348482"/>
                  <a:pt x="8382565" y="348482"/>
                </a:cubicBezTo>
                <a:cubicBezTo>
                  <a:pt x="8385656" y="345388"/>
                  <a:pt x="8388748" y="345388"/>
                  <a:pt x="8398022" y="345388"/>
                </a:cubicBezTo>
                <a:close/>
                <a:moveTo>
                  <a:pt x="8194405" y="339038"/>
                </a:moveTo>
                <a:cubicBezTo>
                  <a:pt x="8212954" y="339038"/>
                  <a:pt x="8222228" y="366899"/>
                  <a:pt x="8222228" y="404046"/>
                </a:cubicBezTo>
                <a:cubicBezTo>
                  <a:pt x="8222228" y="441194"/>
                  <a:pt x="8212954" y="462863"/>
                  <a:pt x="8194405" y="462863"/>
                </a:cubicBezTo>
                <a:cubicBezTo>
                  <a:pt x="8172765" y="462863"/>
                  <a:pt x="8163490" y="438098"/>
                  <a:pt x="8163490" y="400951"/>
                </a:cubicBezTo>
                <a:cubicBezTo>
                  <a:pt x="8163490" y="363803"/>
                  <a:pt x="8172765" y="339038"/>
                  <a:pt x="8194405" y="339038"/>
                </a:cubicBezTo>
                <a:close/>
                <a:moveTo>
                  <a:pt x="7739627" y="339038"/>
                </a:moveTo>
                <a:cubicBezTo>
                  <a:pt x="7761852" y="339038"/>
                  <a:pt x="7768202" y="366899"/>
                  <a:pt x="7768202" y="404046"/>
                </a:cubicBezTo>
                <a:cubicBezTo>
                  <a:pt x="7768202" y="441194"/>
                  <a:pt x="7761852" y="462863"/>
                  <a:pt x="7739627" y="462863"/>
                </a:cubicBezTo>
                <a:cubicBezTo>
                  <a:pt x="7717402" y="462863"/>
                  <a:pt x="7711052" y="438098"/>
                  <a:pt x="7711052" y="400951"/>
                </a:cubicBezTo>
                <a:cubicBezTo>
                  <a:pt x="7711052" y="363803"/>
                  <a:pt x="7717402" y="339038"/>
                  <a:pt x="7739627" y="339038"/>
                </a:cubicBezTo>
                <a:close/>
                <a:moveTo>
                  <a:pt x="8619102" y="335863"/>
                </a:moveTo>
                <a:cubicBezTo>
                  <a:pt x="8644502" y="335863"/>
                  <a:pt x="8650852" y="378725"/>
                  <a:pt x="8650852" y="378725"/>
                </a:cubicBezTo>
                <a:cubicBezTo>
                  <a:pt x="8590527" y="378725"/>
                  <a:pt x="8590527" y="378725"/>
                  <a:pt x="8590527" y="378725"/>
                </a:cubicBezTo>
                <a:cubicBezTo>
                  <a:pt x="8590527" y="354233"/>
                  <a:pt x="8600052" y="335863"/>
                  <a:pt x="8619102" y="335863"/>
                </a:cubicBezTo>
                <a:close/>
                <a:moveTo>
                  <a:pt x="7121217" y="308875"/>
                </a:moveTo>
                <a:cubicBezTo>
                  <a:pt x="7149078" y="410475"/>
                  <a:pt x="7149078" y="410475"/>
                  <a:pt x="7149078" y="410475"/>
                </a:cubicBezTo>
                <a:cubicBezTo>
                  <a:pt x="7087165" y="410475"/>
                  <a:pt x="7087165" y="410475"/>
                  <a:pt x="7087165" y="410475"/>
                </a:cubicBezTo>
                <a:cubicBezTo>
                  <a:pt x="7121217" y="308875"/>
                  <a:pt x="7121217" y="308875"/>
                  <a:pt x="7121217" y="308875"/>
                </a:cubicBezTo>
                <a:close/>
                <a:moveTo>
                  <a:pt x="7471280" y="305701"/>
                </a:moveTo>
                <a:cubicBezTo>
                  <a:pt x="7471280" y="336410"/>
                  <a:pt x="7471280" y="336410"/>
                  <a:pt x="7471280" y="336410"/>
                </a:cubicBezTo>
                <a:cubicBezTo>
                  <a:pt x="7539787" y="336410"/>
                  <a:pt x="7539787" y="336410"/>
                  <a:pt x="7539787" y="336410"/>
                </a:cubicBezTo>
                <a:cubicBezTo>
                  <a:pt x="7474394" y="465388"/>
                  <a:pt x="7474394" y="465388"/>
                  <a:pt x="7474394" y="465388"/>
                </a:cubicBezTo>
                <a:cubicBezTo>
                  <a:pt x="7468166" y="477671"/>
                  <a:pt x="7468166" y="486884"/>
                  <a:pt x="7471280" y="493026"/>
                </a:cubicBezTo>
                <a:cubicBezTo>
                  <a:pt x="7608294" y="493026"/>
                  <a:pt x="7608294" y="493026"/>
                  <a:pt x="7608294" y="493026"/>
                </a:cubicBezTo>
                <a:cubicBezTo>
                  <a:pt x="7620749" y="493026"/>
                  <a:pt x="7630091" y="483813"/>
                  <a:pt x="7630091" y="471529"/>
                </a:cubicBezTo>
                <a:cubicBezTo>
                  <a:pt x="7630091" y="459246"/>
                  <a:pt x="7630091" y="459246"/>
                  <a:pt x="7630091" y="459246"/>
                </a:cubicBezTo>
                <a:cubicBezTo>
                  <a:pt x="7623863" y="462317"/>
                  <a:pt x="7614522" y="462317"/>
                  <a:pt x="7592724" y="462317"/>
                </a:cubicBezTo>
                <a:cubicBezTo>
                  <a:pt x="7549129" y="462317"/>
                  <a:pt x="7549129" y="462317"/>
                  <a:pt x="7549129" y="462317"/>
                </a:cubicBezTo>
                <a:cubicBezTo>
                  <a:pt x="7626977" y="305701"/>
                  <a:pt x="7626977" y="305701"/>
                  <a:pt x="7626977" y="305701"/>
                </a:cubicBezTo>
                <a:cubicBezTo>
                  <a:pt x="7471280" y="305701"/>
                  <a:pt x="7471280" y="305701"/>
                  <a:pt x="7471280" y="305701"/>
                </a:cubicBezTo>
                <a:close/>
                <a:moveTo>
                  <a:pt x="8622169" y="305700"/>
                </a:moveTo>
                <a:cubicBezTo>
                  <a:pt x="8566004" y="305700"/>
                  <a:pt x="8525441" y="342551"/>
                  <a:pt x="8525441" y="397827"/>
                </a:cubicBezTo>
                <a:cubicBezTo>
                  <a:pt x="8525441" y="453103"/>
                  <a:pt x="8562884" y="493025"/>
                  <a:pt x="8619049" y="493025"/>
                </a:cubicBezTo>
                <a:cubicBezTo>
                  <a:pt x="8675213" y="493025"/>
                  <a:pt x="8697055" y="462316"/>
                  <a:pt x="8697055" y="434678"/>
                </a:cubicBezTo>
                <a:cubicBezTo>
                  <a:pt x="8684574" y="443891"/>
                  <a:pt x="8665853" y="450033"/>
                  <a:pt x="8644011" y="450033"/>
                </a:cubicBezTo>
                <a:cubicBezTo>
                  <a:pt x="8612808" y="450033"/>
                  <a:pt x="8590966" y="431607"/>
                  <a:pt x="8590966" y="403969"/>
                </a:cubicBezTo>
                <a:cubicBezTo>
                  <a:pt x="8706416" y="403969"/>
                  <a:pt x="8706416" y="403969"/>
                  <a:pt x="8706416" y="403969"/>
                </a:cubicBezTo>
                <a:cubicBezTo>
                  <a:pt x="8706416" y="394756"/>
                  <a:pt x="8706416" y="388615"/>
                  <a:pt x="8706416" y="382473"/>
                </a:cubicBezTo>
                <a:cubicBezTo>
                  <a:pt x="8706416" y="339480"/>
                  <a:pt x="8675213" y="305700"/>
                  <a:pt x="8622169" y="305700"/>
                </a:cubicBezTo>
                <a:close/>
                <a:moveTo>
                  <a:pt x="8195215" y="305700"/>
                </a:moveTo>
                <a:cubicBezTo>
                  <a:pt x="8139002" y="305700"/>
                  <a:pt x="8098403" y="342551"/>
                  <a:pt x="8098403" y="403969"/>
                </a:cubicBezTo>
                <a:cubicBezTo>
                  <a:pt x="8098403" y="456174"/>
                  <a:pt x="8139002" y="493025"/>
                  <a:pt x="8192092" y="493025"/>
                </a:cubicBezTo>
                <a:cubicBezTo>
                  <a:pt x="8245182" y="493025"/>
                  <a:pt x="8288903" y="456174"/>
                  <a:pt x="8288903" y="394756"/>
                </a:cubicBezTo>
                <a:cubicBezTo>
                  <a:pt x="8288903" y="342551"/>
                  <a:pt x="8248305" y="305700"/>
                  <a:pt x="8195215" y="305700"/>
                </a:cubicBezTo>
                <a:close/>
                <a:moveTo>
                  <a:pt x="7739629" y="305700"/>
                </a:moveTo>
                <a:cubicBezTo>
                  <a:pt x="7686497" y="305700"/>
                  <a:pt x="7639616" y="342551"/>
                  <a:pt x="7639616" y="403969"/>
                </a:cubicBezTo>
                <a:cubicBezTo>
                  <a:pt x="7639616" y="456175"/>
                  <a:pt x="7686497" y="493025"/>
                  <a:pt x="7739629" y="493025"/>
                </a:cubicBezTo>
                <a:cubicBezTo>
                  <a:pt x="7792760" y="493025"/>
                  <a:pt x="7839641" y="456175"/>
                  <a:pt x="7839641" y="394757"/>
                </a:cubicBezTo>
                <a:cubicBezTo>
                  <a:pt x="7839641" y="342551"/>
                  <a:pt x="7795886" y="305700"/>
                  <a:pt x="7739629" y="305700"/>
                </a:cubicBezTo>
                <a:close/>
                <a:moveTo>
                  <a:pt x="7102867" y="256489"/>
                </a:moveTo>
                <a:cubicBezTo>
                  <a:pt x="7018903" y="493026"/>
                  <a:pt x="7018903" y="493026"/>
                  <a:pt x="7018903" y="493026"/>
                </a:cubicBezTo>
                <a:cubicBezTo>
                  <a:pt x="7056220" y="493026"/>
                  <a:pt x="7056220" y="493026"/>
                  <a:pt x="7056220" y="493026"/>
                </a:cubicBezTo>
                <a:cubicBezTo>
                  <a:pt x="7077989" y="434659"/>
                  <a:pt x="7077989" y="434659"/>
                  <a:pt x="7077989" y="434659"/>
                </a:cubicBezTo>
                <a:cubicBezTo>
                  <a:pt x="7158843" y="434659"/>
                  <a:pt x="7158843" y="434659"/>
                  <a:pt x="7158843" y="434659"/>
                </a:cubicBezTo>
                <a:cubicBezTo>
                  <a:pt x="7171282" y="471522"/>
                  <a:pt x="7171282" y="471522"/>
                  <a:pt x="7171282" y="471522"/>
                </a:cubicBezTo>
                <a:cubicBezTo>
                  <a:pt x="7177501" y="486882"/>
                  <a:pt x="7180611" y="493026"/>
                  <a:pt x="7196160" y="493026"/>
                </a:cubicBezTo>
                <a:cubicBezTo>
                  <a:pt x="7245916" y="493026"/>
                  <a:pt x="7245916" y="493026"/>
                  <a:pt x="7245916" y="493026"/>
                </a:cubicBezTo>
                <a:cubicBezTo>
                  <a:pt x="7245916" y="489954"/>
                  <a:pt x="7242806" y="486882"/>
                  <a:pt x="7239697" y="477666"/>
                </a:cubicBezTo>
                <a:cubicBezTo>
                  <a:pt x="7180611" y="290280"/>
                  <a:pt x="7180611" y="290280"/>
                  <a:pt x="7180611" y="290280"/>
                </a:cubicBezTo>
                <a:cubicBezTo>
                  <a:pt x="7171282" y="268776"/>
                  <a:pt x="7161953" y="256489"/>
                  <a:pt x="7133965" y="256489"/>
                </a:cubicBezTo>
                <a:cubicBezTo>
                  <a:pt x="7102867" y="256489"/>
                  <a:pt x="7102867" y="256489"/>
                  <a:pt x="7102867" y="256489"/>
                </a:cubicBezTo>
                <a:close/>
                <a:moveTo>
                  <a:pt x="7866628" y="256488"/>
                </a:moveTo>
                <a:cubicBezTo>
                  <a:pt x="7866628" y="493025"/>
                  <a:pt x="7866628" y="493025"/>
                  <a:pt x="7866628" y="493025"/>
                </a:cubicBezTo>
                <a:cubicBezTo>
                  <a:pt x="7907268" y="493025"/>
                  <a:pt x="7907268" y="493025"/>
                  <a:pt x="7907268" y="493025"/>
                </a:cubicBezTo>
                <a:cubicBezTo>
                  <a:pt x="7907268" y="345574"/>
                  <a:pt x="7907268" y="345574"/>
                  <a:pt x="7907268" y="345574"/>
                </a:cubicBezTo>
                <a:cubicBezTo>
                  <a:pt x="8004179" y="462306"/>
                  <a:pt x="8004179" y="462306"/>
                  <a:pt x="8004179" y="462306"/>
                </a:cubicBezTo>
                <a:cubicBezTo>
                  <a:pt x="8016684" y="480738"/>
                  <a:pt x="8026062" y="493025"/>
                  <a:pt x="8041693" y="493025"/>
                </a:cubicBezTo>
                <a:cubicBezTo>
                  <a:pt x="8069828" y="493025"/>
                  <a:pt x="8069828" y="493025"/>
                  <a:pt x="8069828" y="493025"/>
                </a:cubicBezTo>
                <a:cubicBezTo>
                  <a:pt x="8069828" y="277992"/>
                  <a:pt x="8069828" y="277992"/>
                  <a:pt x="8069828" y="277992"/>
                </a:cubicBezTo>
                <a:cubicBezTo>
                  <a:pt x="8069828" y="265704"/>
                  <a:pt x="8060450" y="256488"/>
                  <a:pt x="8047945" y="256488"/>
                </a:cubicBezTo>
                <a:cubicBezTo>
                  <a:pt x="8029188" y="256488"/>
                  <a:pt x="8029188" y="256488"/>
                  <a:pt x="8029188" y="256488"/>
                </a:cubicBezTo>
                <a:cubicBezTo>
                  <a:pt x="8029188" y="400868"/>
                  <a:pt x="8029188" y="400868"/>
                  <a:pt x="8029188" y="400868"/>
                </a:cubicBezTo>
                <a:cubicBezTo>
                  <a:pt x="7938530" y="284136"/>
                  <a:pt x="7938530" y="284136"/>
                  <a:pt x="7938530" y="284136"/>
                </a:cubicBezTo>
                <a:cubicBezTo>
                  <a:pt x="7922899" y="268776"/>
                  <a:pt x="7916647" y="256488"/>
                  <a:pt x="7894764" y="256488"/>
                </a:cubicBezTo>
                <a:cubicBezTo>
                  <a:pt x="7866628" y="256488"/>
                  <a:pt x="7866628" y="256488"/>
                  <a:pt x="7866628" y="256488"/>
                </a:cubicBezTo>
                <a:close/>
                <a:moveTo>
                  <a:pt x="8738166" y="237438"/>
                </a:moveTo>
                <a:cubicBezTo>
                  <a:pt x="8738166" y="493025"/>
                  <a:pt x="8738166" y="493025"/>
                  <a:pt x="8738166" y="493025"/>
                </a:cubicBezTo>
                <a:cubicBezTo>
                  <a:pt x="8793729" y="493025"/>
                  <a:pt x="8793729" y="493025"/>
                  <a:pt x="8793729" y="493025"/>
                </a:cubicBezTo>
                <a:cubicBezTo>
                  <a:pt x="8793729" y="274390"/>
                  <a:pt x="8793729" y="274390"/>
                  <a:pt x="8793729" y="274390"/>
                </a:cubicBezTo>
                <a:cubicBezTo>
                  <a:pt x="8793729" y="252835"/>
                  <a:pt x="8778295" y="237438"/>
                  <a:pt x="8759774" y="237438"/>
                </a:cubicBezTo>
                <a:cubicBezTo>
                  <a:pt x="8738166" y="237438"/>
                  <a:pt x="8738166" y="237438"/>
                  <a:pt x="8738166" y="237438"/>
                </a:cubicBezTo>
                <a:close/>
                <a:moveTo>
                  <a:pt x="8315891" y="237438"/>
                </a:moveTo>
                <a:cubicBezTo>
                  <a:pt x="8315891" y="493025"/>
                  <a:pt x="8315891" y="493025"/>
                  <a:pt x="8315891" y="493025"/>
                </a:cubicBezTo>
                <a:cubicBezTo>
                  <a:pt x="8393965" y="493025"/>
                  <a:pt x="8393965" y="493025"/>
                  <a:pt x="8393965" y="493025"/>
                </a:cubicBezTo>
                <a:cubicBezTo>
                  <a:pt x="8465793" y="493025"/>
                  <a:pt x="8506391" y="456073"/>
                  <a:pt x="8506391" y="388327"/>
                </a:cubicBezTo>
                <a:cubicBezTo>
                  <a:pt x="8506391" y="342136"/>
                  <a:pt x="8475161" y="308263"/>
                  <a:pt x="8431440" y="308263"/>
                </a:cubicBezTo>
                <a:cubicBezTo>
                  <a:pt x="8409580" y="308263"/>
                  <a:pt x="8390842" y="317502"/>
                  <a:pt x="8381473" y="326740"/>
                </a:cubicBezTo>
                <a:cubicBezTo>
                  <a:pt x="8381473" y="274391"/>
                  <a:pt x="8381473" y="274391"/>
                  <a:pt x="8381473" y="274391"/>
                </a:cubicBezTo>
                <a:cubicBezTo>
                  <a:pt x="8381473" y="252835"/>
                  <a:pt x="8362735" y="237438"/>
                  <a:pt x="8340875" y="237438"/>
                </a:cubicBezTo>
                <a:cubicBezTo>
                  <a:pt x="8315891" y="237438"/>
                  <a:pt x="8315891" y="237438"/>
                  <a:pt x="8315891" y="237438"/>
                </a:cubicBezTo>
                <a:close/>
                <a:moveTo>
                  <a:pt x="7268141" y="237438"/>
                </a:moveTo>
                <a:cubicBezTo>
                  <a:pt x="7268141" y="493025"/>
                  <a:pt x="7268141" y="493025"/>
                  <a:pt x="7268141" y="493025"/>
                </a:cubicBezTo>
                <a:cubicBezTo>
                  <a:pt x="7333229" y="493025"/>
                  <a:pt x="7333229" y="493025"/>
                  <a:pt x="7333229" y="493025"/>
                </a:cubicBezTo>
                <a:cubicBezTo>
                  <a:pt x="7333229" y="465696"/>
                  <a:pt x="7333229" y="441783"/>
                  <a:pt x="7333229" y="420859"/>
                </a:cubicBezTo>
                <a:lnTo>
                  <a:pt x="7333229" y="394758"/>
                </a:lnTo>
                <a:lnTo>
                  <a:pt x="7354980" y="433815"/>
                </a:lnTo>
                <a:cubicBezTo>
                  <a:pt x="7370852" y="462317"/>
                  <a:pt x="7370852" y="462317"/>
                  <a:pt x="7370852" y="462317"/>
                </a:cubicBezTo>
                <a:cubicBezTo>
                  <a:pt x="7380258" y="483813"/>
                  <a:pt x="7383393" y="493026"/>
                  <a:pt x="7405341" y="493026"/>
                </a:cubicBezTo>
                <a:cubicBezTo>
                  <a:pt x="7458641" y="493026"/>
                  <a:pt x="7458641" y="493026"/>
                  <a:pt x="7458641" y="493026"/>
                </a:cubicBezTo>
                <a:cubicBezTo>
                  <a:pt x="7455506" y="489955"/>
                  <a:pt x="7452371" y="486884"/>
                  <a:pt x="7446100" y="477671"/>
                </a:cubicBezTo>
                <a:cubicBezTo>
                  <a:pt x="7395935" y="379402"/>
                  <a:pt x="7395935" y="379402"/>
                  <a:pt x="7395935" y="379402"/>
                </a:cubicBezTo>
                <a:cubicBezTo>
                  <a:pt x="7455506" y="305701"/>
                  <a:pt x="7455506" y="305701"/>
                  <a:pt x="7455506" y="305701"/>
                </a:cubicBezTo>
                <a:cubicBezTo>
                  <a:pt x="7402205" y="305701"/>
                  <a:pt x="7402205" y="305701"/>
                  <a:pt x="7402205" y="305701"/>
                </a:cubicBezTo>
                <a:cubicBezTo>
                  <a:pt x="7350473" y="372493"/>
                  <a:pt x="7337539" y="389191"/>
                  <a:pt x="7334306" y="393365"/>
                </a:cubicBezTo>
                <a:lnTo>
                  <a:pt x="7333229" y="394755"/>
                </a:lnTo>
                <a:lnTo>
                  <a:pt x="7333229" y="366627"/>
                </a:lnTo>
                <a:cubicBezTo>
                  <a:pt x="7333229" y="274391"/>
                  <a:pt x="7333229" y="274391"/>
                  <a:pt x="7333229" y="274391"/>
                </a:cubicBezTo>
                <a:cubicBezTo>
                  <a:pt x="7333229" y="252835"/>
                  <a:pt x="7314633" y="237438"/>
                  <a:pt x="7289837" y="237438"/>
                </a:cubicBezTo>
                <a:cubicBezTo>
                  <a:pt x="7268141" y="237438"/>
                  <a:pt x="7268141" y="237438"/>
                  <a:pt x="7268141" y="237438"/>
                </a:cubicBezTo>
                <a:close/>
                <a:moveTo>
                  <a:pt x="8932543" y="0"/>
                </a:moveTo>
                <a:lnTo>
                  <a:pt x="9143999" y="0"/>
                </a:lnTo>
                <a:lnTo>
                  <a:pt x="9143999" y="5144400"/>
                </a:lnTo>
                <a:lnTo>
                  <a:pt x="9027314" y="5144400"/>
                </a:lnTo>
                <a:lnTo>
                  <a:pt x="9009627" y="5144400"/>
                </a:lnTo>
                <a:lnTo>
                  <a:pt x="8932543" y="5144400"/>
                </a:lnTo>
                <a:lnTo>
                  <a:pt x="8853155" y="5144400"/>
                </a:lnTo>
                <a:lnTo>
                  <a:pt x="0" y="5144400"/>
                </a:lnTo>
                <a:lnTo>
                  <a:pt x="0" y="902"/>
                </a:lnTo>
                <a:lnTo>
                  <a:pt x="8853155" y="902"/>
                </a:lnTo>
                <a:lnTo>
                  <a:pt x="8853155" y="900"/>
                </a:lnTo>
                <a:lnTo>
                  <a:pt x="8932543" y="9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 bwMode="gray">
          <a:xfrm>
            <a:off x="12382500" y="243579"/>
            <a:ext cx="2108200" cy="4306501"/>
            <a:chOff x="9286875" y="182684"/>
            <a:chExt cx="1581150" cy="3229876"/>
          </a:xfrm>
        </p:grpSpPr>
        <p:sp>
          <p:nvSpPr>
            <p:cNvPr id="29" name="Rectangle 28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1200" b="0" baseline="0" dirty="0">
                  <a:solidFill>
                    <a:schemeClr val="tx1"/>
                  </a:solidFill>
                </a:rPr>
              </a:br>
              <a:r>
                <a:rPr lang="en-US" sz="12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12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0"/>
              <a:endCxn id="31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3"/>
              <a:endCxn id="31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52" name="Text Placeholder 3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9899" y="3138422"/>
            <a:ext cx="2172380" cy="2172380"/>
          </a:xfrm>
          <a:prstGeom prst="snip2DiagRect">
            <a:avLst>
              <a:gd name="adj1" fmla="val 15395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accent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3" name="Text Placeholder 3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498125" y="3138422"/>
            <a:ext cx="2172380" cy="2172380"/>
          </a:xfrm>
          <a:prstGeom prst="snip2DiagRect">
            <a:avLst>
              <a:gd name="adj1" fmla="val 15590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accent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2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5" name="Text Placeholder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526350" y="3138422"/>
            <a:ext cx="2172380" cy="2172380"/>
          </a:xfrm>
          <a:prstGeom prst="snip2DiagRect">
            <a:avLst>
              <a:gd name="adj1" fmla="val 15395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accent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3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6" name="Text Placeholder 3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554577" y="3138422"/>
            <a:ext cx="2172380" cy="2172380"/>
          </a:xfrm>
          <a:prstGeom prst="snip2DiagRect">
            <a:avLst>
              <a:gd name="adj1" fmla="val 15395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 baseline="0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aseline="0">
                <a:solidFill>
                  <a:schemeClr val="accent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4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69899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498124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526349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9554576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0" y="-295011"/>
            <a:ext cx="48000" cy="48000"/>
          </a:xfrm>
          <a:custGeom>
            <a:avLst/>
            <a:gdLst>
              <a:gd name="connsiteX0" fmla="*/ 89445 w 360383"/>
              <a:gd name="connsiteY0" fmla="*/ 0 h 360000"/>
              <a:gd name="connsiteX1" fmla="*/ 360383 w 360383"/>
              <a:gd name="connsiteY1" fmla="*/ 0 h 360000"/>
              <a:gd name="connsiteX2" fmla="*/ 360383 w 360383"/>
              <a:gd name="connsiteY2" fmla="*/ 270162 h 360000"/>
              <a:gd name="connsiteX3" fmla="*/ 270938 w 360383"/>
              <a:gd name="connsiteY3" fmla="*/ 360000 h 360000"/>
              <a:gd name="connsiteX4" fmla="*/ 270938 w 360383"/>
              <a:gd name="connsiteY4" fmla="*/ 89189 h 360000"/>
              <a:gd name="connsiteX5" fmla="*/ 0 w 360383"/>
              <a:gd name="connsiteY5" fmla="*/ 89189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83" h="360000">
                <a:moveTo>
                  <a:pt x="89445" y="0"/>
                </a:moveTo>
                <a:lnTo>
                  <a:pt x="360383" y="0"/>
                </a:lnTo>
                <a:lnTo>
                  <a:pt x="360383" y="270162"/>
                </a:lnTo>
                <a:lnTo>
                  <a:pt x="270938" y="360000"/>
                </a:lnTo>
                <a:lnTo>
                  <a:pt x="270938" y="89189"/>
                </a:lnTo>
                <a:lnTo>
                  <a:pt x="0" y="891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469899" y="336000"/>
            <a:ext cx="5904000" cy="1194216"/>
          </a:xfrm>
          <a:solidFill>
            <a:schemeClr val="bg1">
              <a:alpha val="90000"/>
            </a:schemeClr>
          </a:solidFill>
        </p:spPr>
        <p:txBody>
          <a:bodyPr wrap="square" lIns="100800" tIns="126000" rIns="100800" bIns="12600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973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080AD4-1248-42BF-B117-FF7BD2095101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66851DF-CDE1-45E4-B481-6864BF0B46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5138383 w 9144000"/>
              <a:gd name="connsiteY1" fmla="*/ 0 h 5143500"/>
              <a:gd name="connsiteX2" fmla="*/ 9144000 w 9144000"/>
              <a:gd name="connsiteY2" fmla="*/ 4005615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5138383" y="0"/>
                </a:lnTo>
                <a:lnTo>
                  <a:pt x="9144000" y="4005615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D88B44-6923-4A8C-9C25-9A25EAE0D72E}"/>
              </a:ext>
            </a:extLst>
          </p:cNvPr>
          <p:cNvSpPr/>
          <p:nvPr userDrawn="1"/>
        </p:nvSpPr>
        <p:spPr>
          <a:xfrm flipH="1" flipV="1">
            <a:off x="6851176" y="-1"/>
            <a:ext cx="5340824" cy="534082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2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79999" y="4082680"/>
            <a:ext cx="6230400" cy="2160000"/>
          </a:xfrm>
          <a:prstGeom prst="snip2DiagRect">
            <a:avLst>
              <a:gd name="adj1" fmla="val 15875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wrap="square" lIns="108000" tIns="108000" rIns="108000" bIns="0" rtlCol="0" anchor="t" anchorCtr="0">
            <a:noAutofit/>
          </a:bodyPr>
          <a:lstStyle>
            <a:lvl1pPr marL="0" algn="l" defTabSz="1219170" rtl="0" eaLnBrk="1" latinLnBrk="0" hangingPunct="1">
              <a:lnSpc>
                <a:spcPct val="80000"/>
              </a:lnSpc>
              <a:spcBef>
                <a:spcPts val="0"/>
              </a:spcBef>
              <a:defRPr lang="en-GB" sz="40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01599" y="5504454"/>
            <a:ext cx="5908800" cy="738227"/>
          </a:xfrm>
          <a:noFill/>
        </p:spPr>
        <p:txBody>
          <a:bodyPr wrap="square" lIns="0" tIns="0" rIns="0" bIns="162000" rtlCol="0" anchor="b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867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0DBAD6-3F35-468A-9602-267769C710D8}"/>
              </a:ext>
            </a:extLst>
          </p:cNvPr>
          <p:cNvGrpSpPr/>
          <p:nvPr userDrawn="1"/>
        </p:nvGrpSpPr>
        <p:grpSpPr>
          <a:xfrm>
            <a:off x="12270787" y="6242680"/>
            <a:ext cx="2040000" cy="615320"/>
            <a:chOff x="9203090" y="4682010"/>
            <a:chExt cx="1440002" cy="46149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9D52B4-A941-4934-AD9B-7B5BA1C97A50}"/>
                </a:ext>
              </a:extLst>
            </p:cNvPr>
            <p:cNvCxnSpPr/>
            <p:nvPr/>
          </p:nvCxnSpPr>
          <p:spPr bwMode="gray">
            <a:xfrm flipH="1">
              <a:off x="9203092" y="5143500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413AD9-6BE1-4A5D-8CDB-D4B7292DF23F}"/>
                </a:ext>
              </a:extLst>
            </p:cNvPr>
            <p:cNvCxnSpPr/>
            <p:nvPr/>
          </p:nvCxnSpPr>
          <p:spPr bwMode="gray">
            <a:xfrm flipH="1">
              <a:off x="9203092" y="4682010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80614E-0C52-4941-8067-C4E0E6114F03}"/>
                </a:ext>
              </a:extLst>
            </p:cNvPr>
            <p:cNvSpPr/>
            <p:nvPr/>
          </p:nvSpPr>
          <p:spPr bwMode="gray">
            <a:xfrm flipH="1">
              <a:off x="9203090" y="4721225"/>
              <a:ext cx="1439999" cy="422274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Logo margin bottom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38DB93-241B-43B2-AAD6-872AB5598331}"/>
              </a:ext>
            </a:extLst>
          </p:cNvPr>
          <p:cNvGrpSpPr/>
          <p:nvPr userDrawn="1"/>
        </p:nvGrpSpPr>
        <p:grpSpPr>
          <a:xfrm>
            <a:off x="11734799" y="6937748"/>
            <a:ext cx="457205" cy="2040000"/>
            <a:chOff x="8801099" y="5203311"/>
            <a:chExt cx="342904" cy="1440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7B79566-831A-4FB4-A7A0-6C823FB4EB30}"/>
                </a:ext>
              </a:extLst>
            </p:cNvPr>
            <p:cNvCxnSpPr/>
            <p:nvPr/>
          </p:nvCxnSpPr>
          <p:spPr bwMode="gray">
            <a:xfrm rot="5400000" flipH="1">
              <a:off x="8081575" y="5923311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7DB0C3-4D42-479D-8E40-280BC626EF93}"/>
                </a:ext>
              </a:extLst>
            </p:cNvPr>
            <p:cNvCxnSpPr/>
            <p:nvPr/>
          </p:nvCxnSpPr>
          <p:spPr bwMode="gray">
            <a:xfrm rot="5400000" flipH="1">
              <a:off x="8424003" y="5923311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D782735-8D0D-42AE-A823-AF45C1DEEF98}"/>
                </a:ext>
              </a:extLst>
            </p:cNvPr>
            <p:cNvSpPr/>
            <p:nvPr/>
          </p:nvSpPr>
          <p:spPr bwMode="gray">
            <a:xfrm rot="5400000" flipH="1">
              <a:off x="8251993" y="5752418"/>
              <a:ext cx="1439999" cy="34178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Logo margin right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77F479E-C567-4B93-8B6E-A2FC6A313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3947" y="508006"/>
            <a:ext cx="2976000" cy="4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1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Header and circles 4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BC2EB70-D3B0-48D3-A2B6-BCB15FB444A7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60844D6-DD6E-471B-A76D-4769B5776D21}"/>
              </a:ext>
            </a:extLst>
          </p:cNvPr>
          <p:cNvSpPr/>
          <p:nvPr userDrawn="1"/>
        </p:nvSpPr>
        <p:spPr>
          <a:xfrm>
            <a:off x="9351751" y="209551"/>
            <a:ext cx="2376000" cy="556728"/>
          </a:xfrm>
          <a:prstGeom prst="rect">
            <a:avLst/>
          </a:prstGeom>
          <a:gradFill flip="none" rotWithShape="1">
            <a:gsLst>
              <a:gs pos="0">
                <a:srgbClr val="005192"/>
              </a:gs>
              <a:gs pos="100000">
                <a:srgbClr val="008B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17"/>
          </p:nvPr>
        </p:nvSpPr>
        <p:spPr bwMode="gray">
          <a:xfrm>
            <a:off x="2" y="-1200"/>
            <a:ext cx="12191999" cy="6859200"/>
          </a:xfrm>
          <a:custGeom>
            <a:avLst/>
            <a:gdLst>
              <a:gd name="connsiteX0" fmla="*/ 8398022 w 9143999"/>
              <a:gd name="connsiteY0" fmla="*/ 345388 h 5144400"/>
              <a:gd name="connsiteX1" fmla="*/ 8441303 w 9143999"/>
              <a:gd name="connsiteY1" fmla="*/ 397979 h 5144400"/>
              <a:gd name="connsiteX2" fmla="*/ 8391839 w 9143999"/>
              <a:gd name="connsiteY2" fmla="*/ 466038 h 5144400"/>
              <a:gd name="connsiteX3" fmla="*/ 8382565 w 9143999"/>
              <a:gd name="connsiteY3" fmla="*/ 466038 h 5144400"/>
              <a:gd name="connsiteX4" fmla="*/ 8382565 w 9143999"/>
              <a:gd name="connsiteY4" fmla="*/ 348482 h 5144400"/>
              <a:gd name="connsiteX5" fmla="*/ 8398022 w 9143999"/>
              <a:gd name="connsiteY5" fmla="*/ 345388 h 5144400"/>
              <a:gd name="connsiteX6" fmla="*/ 8194405 w 9143999"/>
              <a:gd name="connsiteY6" fmla="*/ 339038 h 5144400"/>
              <a:gd name="connsiteX7" fmla="*/ 8222228 w 9143999"/>
              <a:gd name="connsiteY7" fmla="*/ 404046 h 5144400"/>
              <a:gd name="connsiteX8" fmla="*/ 8194405 w 9143999"/>
              <a:gd name="connsiteY8" fmla="*/ 462863 h 5144400"/>
              <a:gd name="connsiteX9" fmla="*/ 8163490 w 9143999"/>
              <a:gd name="connsiteY9" fmla="*/ 400951 h 5144400"/>
              <a:gd name="connsiteX10" fmla="*/ 8194405 w 9143999"/>
              <a:gd name="connsiteY10" fmla="*/ 339038 h 5144400"/>
              <a:gd name="connsiteX11" fmla="*/ 7739627 w 9143999"/>
              <a:gd name="connsiteY11" fmla="*/ 339038 h 5144400"/>
              <a:gd name="connsiteX12" fmla="*/ 7768202 w 9143999"/>
              <a:gd name="connsiteY12" fmla="*/ 404046 h 5144400"/>
              <a:gd name="connsiteX13" fmla="*/ 7739627 w 9143999"/>
              <a:gd name="connsiteY13" fmla="*/ 462863 h 5144400"/>
              <a:gd name="connsiteX14" fmla="*/ 7711052 w 9143999"/>
              <a:gd name="connsiteY14" fmla="*/ 400951 h 5144400"/>
              <a:gd name="connsiteX15" fmla="*/ 7739627 w 9143999"/>
              <a:gd name="connsiteY15" fmla="*/ 339038 h 5144400"/>
              <a:gd name="connsiteX16" fmla="*/ 8619102 w 9143999"/>
              <a:gd name="connsiteY16" fmla="*/ 335863 h 5144400"/>
              <a:gd name="connsiteX17" fmla="*/ 8650852 w 9143999"/>
              <a:gd name="connsiteY17" fmla="*/ 378725 h 5144400"/>
              <a:gd name="connsiteX18" fmla="*/ 8590527 w 9143999"/>
              <a:gd name="connsiteY18" fmla="*/ 378725 h 5144400"/>
              <a:gd name="connsiteX19" fmla="*/ 8619102 w 9143999"/>
              <a:gd name="connsiteY19" fmla="*/ 335863 h 5144400"/>
              <a:gd name="connsiteX20" fmla="*/ 7121217 w 9143999"/>
              <a:gd name="connsiteY20" fmla="*/ 308875 h 5144400"/>
              <a:gd name="connsiteX21" fmla="*/ 7149078 w 9143999"/>
              <a:gd name="connsiteY21" fmla="*/ 410475 h 5144400"/>
              <a:gd name="connsiteX22" fmla="*/ 7087165 w 9143999"/>
              <a:gd name="connsiteY22" fmla="*/ 410475 h 5144400"/>
              <a:gd name="connsiteX23" fmla="*/ 7121217 w 9143999"/>
              <a:gd name="connsiteY23" fmla="*/ 308875 h 5144400"/>
              <a:gd name="connsiteX24" fmla="*/ 7471280 w 9143999"/>
              <a:gd name="connsiteY24" fmla="*/ 305701 h 5144400"/>
              <a:gd name="connsiteX25" fmla="*/ 7471280 w 9143999"/>
              <a:gd name="connsiteY25" fmla="*/ 336410 h 5144400"/>
              <a:gd name="connsiteX26" fmla="*/ 7539787 w 9143999"/>
              <a:gd name="connsiteY26" fmla="*/ 336410 h 5144400"/>
              <a:gd name="connsiteX27" fmla="*/ 7474394 w 9143999"/>
              <a:gd name="connsiteY27" fmla="*/ 465388 h 5144400"/>
              <a:gd name="connsiteX28" fmla="*/ 7471280 w 9143999"/>
              <a:gd name="connsiteY28" fmla="*/ 493026 h 5144400"/>
              <a:gd name="connsiteX29" fmla="*/ 7608294 w 9143999"/>
              <a:gd name="connsiteY29" fmla="*/ 493026 h 5144400"/>
              <a:gd name="connsiteX30" fmla="*/ 7630091 w 9143999"/>
              <a:gd name="connsiteY30" fmla="*/ 471529 h 5144400"/>
              <a:gd name="connsiteX31" fmla="*/ 7630091 w 9143999"/>
              <a:gd name="connsiteY31" fmla="*/ 459246 h 5144400"/>
              <a:gd name="connsiteX32" fmla="*/ 7592724 w 9143999"/>
              <a:gd name="connsiteY32" fmla="*/ 462317 h 5144400"/>
              <a:gd name="connsiteX33" fmla="*/ 7549129 w 9143999"/>
              <a:gd name="connsiteY33" fmla="*/ 462317 h 5144400"/>
              <a:gd name="connsiteX34" fmla="*/ 7626977 w 9143999"/>
              <a:gd name="connsiteY34" fmla="*/ 305701 h 5144400"/>
              <a:gd name="connsiteX35" fmla="*/ 7471280 w 9143999"/>
              <a:gd name="connsiteY35" fmla="*/ 305701 h 5144400"/>
              <a:gd name="connsiteX36" fmla="*/ 8622169 w 9143999"/>
              <a:gd name="connsiteY36" fmla="*/ 305700 h 5144400"/>
              <a:gd name="connsiteX37" fmla="*/ 8525441 w 9143999"/>
              <a:gd name="connsiteY37" fmla="*/ 397827 h 5144400"/>
              <a:gd name="connsiteX38" fmla="*/ 8619049 w 9143999"/>
              <a:gd name="connsiteY38" fmla="*/ 493025 h 5144400"/>
              <a:gd name="connsiteX39" fmla="*/ 8697055 w 9143999"/>
              <a:gd name="connsiteY39" fmla="*/ 434678 h 5144400"/>
              <a:gd name="connsiteX40" fmla="*/ 8644011 w 9143999"/>
              <a:gd name="connsiteY40" fmla="*/ 450033 h 5144400"/>
              <a:gd name="connsiteX41" fmla="*/ 8590966 w 9143999"/>
              <a:gd name="connsiteY41" fmla="*/ 403969 h 5144400"/>
              <a:gd name="connsiteX42" fmla="*/ 8706416 w 9143999"/>
              <a:gd name="connsiteY42" fmla="*/ 403969 h 5144400"/>
              <a:gd name="connsiteX43" fmla="*/ 8706416 w 9143999"/>
              <a:gd name="connsiteY43" fmla="*/ 382473 h 5144400"/>
              <a:gd name="connsiteX44" fmla="*/ 8622169 w 9143999"/>
              <a:gd name="connsiteY44" fmla="*/ 305700 h 5144400"/>
              <a:gd name="connsiteX45" fmla="*/ 8195215 w 9143999"/>
              <a:gd name="connsiteY45" fmla="*/ 305700 h 5144400"/>
              <a:gd name="connsiteX46" fmla="*/ 8098403 w 9143999"/>
              <a:gd name="connsiteY46" fmla="*/ 403969 h 5144400"/>
              <a:gd name="connsiteX47" fmla="*/ 8192092 w 9143999"/>
              <a:gd name="connsiteY47" fmla="*/ 493025 h 5144400"/>
              <a:gd name="connsiteX48" fmla="*/ 8288903 w 9143999"/>
              <a:gd name="connsiteY48" fmla="*/ 394756 h 5144400"/>
              <a:gd name="connsiteX49" fmla="*/ 8195215 w 9143999"/>
              <a:gd name="connsiteY49" fmla="*/ 305700 h 5144400"/>
              <a:gd name="connsiteX50" fmla="*/ 7739629 w 9143999"/>
              <a:gd name="connsiteY50" fmla="*/ 305700 h 5144400"/>
              <a:gd name="connsiteX51" fmla="*/ 7639616 w 9143999"/>
              <a:gd name="connsiteY51" fmla="*/ 403969 h 5144400"/>
              <a:gd name="connsiteX52" fmla="*/ 7739629 w 9143999"/>
              <a:gd name="connsiteY52" fmla="*/ 493025 h 5144400"/>
              <a:gd name="connsiteX53" fmla="*/ 7839641 w 9143999"/>
              <a:gd name="connsiteY53" fmla="*/ 394757 h 5144400"/>
              <a:gd name="connsiteX54" fmla="*/ 7739629 w 9143999"/>
              <a:gd name="connsiteY54" fmla="*/ 305700 h 5144400"/>
              <a:gd name="connsiteX55" fmla="*/ 7102867 w 9143999"/>
              <a:gd name="connsiteY55" fmla="*/ 256489 h 5144400"/>
              <a:gd name="connsiteX56" fmla="*/ 7018903 w 9143999"/>
              <a:gd name="connsiteY56" fmla="*/ 493026 h 5144400"/>
              <a:gd name="connsiteX57" fmla="*/ 7056220 w 9143999"/>
              <a:gd name="connsiteY57" fmla="*/ 493026 h 5144400"/>
              <a:gd name="connsiteX58" fmla="*/ 7077989 w 9143999"/>
              <a:gd name="connsiteY58" fmla="*/ 434659 h 5144400"/>
              <a:gd name="connsiteX59" fmla="*/ 7158843 w 9143999"/>
              <a:gd name="connsiteY59" fmla="*/ 434659 h 5144400"/>
              <a:gd name="connsiteX60" fmla="*/ 7171282 w 9143999"/>
              <a:gd name="connsiteY60" fmla="*/ 471522 h 5144400"/>
              <a:gd name="connsiteX61" fmla="*/ 7196160 w 9143999"/>
              <a:gd name="connsiteY61" fmla="*/ 493026 h 5144400"/>
              <a:gd name="connsiteX62" fmla="*/ 7245916 w 9143999"/>
              <a:gd name="connsiteY62" fmla="*/ 493026 h 5144400"/>
              <a:gd name="connsiteX63" fmla="*/ 7239697 w 9143999"/>
              <a:gd name="connsiteY63" fmla="*/ 477666 h 5144400"/>
              <a:gd name="connsiteX64" fmla="*/ 7180611 w 9143999"/>
              <a:gd name="connsiteY64" fmla="*/ 290280 h 5144400"/>
              <a:gd name="connsiteX65" fmla="*/ 7133965 w 9143999"/>
              <a:gd name="connsiteY65" fmla="*/ 256489 h 5144400"/>
              <a:gd name="connsiteX66" fmla="*/ 7102867 w 9143999"/>
              <a:gd name="connsiteY66" fmla="*/ 256489 h 5144400"/>
              <a:gd name="connsiteX67" fmla="*/ 7866628 w 9143999"/>
              <a:gd name="connsiteY67" fmla="*/ 256488 h 5144400"/>
              <a:gd name="connsiteX68" fmla="*/ 7866628 w 9143999"/>
              <a:gd name="connsiteY68" fmla="*/ 493025 h 5144400"/>
              <a:gd name="connsiteX69" fmla="*/ 7907268 w 9143999"/>
              <a:gd name="connsiteY69" fmla="*/ 493025 h 5144400"/>
              <a:gd name="connsiteX70" fmla="*/ 7907268 w 9143999"/>
              <a:gd name="connsiteY70" fmla="*/ 345574 h 5144400"/>
              <a:gd name="connsiteX71" fmla="*/ 8004179 w 9143999"/>
              <a:gd name="connsiteY71" fmla="*/ 462306 h 5144400"/>
              <a:gd name="connsiteX72" fmla="*/ 8041693 w 9143999"/>
              <a:gd name="connsiteY72" fmla="*/ 493025 h 5144400"/>
              <a:gd name="connsiteX73" fmla="*/ 8069828 w 9143999"/>
              <a:gd name="connsiteY73" fmla="*/ 493025 h 5144400"/>
              <a:gd name="connsiteX74" fmla="*/ 8069828 w 9143999"/>
              <a:gd name="connsiteY74" fmla="*/ 277992 h 5144400"/>
              <a:gd name="connsiteX75" fmla="*/ 8047945 w 9143999"/>
              <a:gd name="connsiteY75" fmla="*/ 256488 h 5144400"/>
              <a:gd name="connsiteX76" fmla="*/ 8029188 w 9143999"/>
              <a:gd name="connsiteY76" fmla="*/ 256488 h 5144400"/>
              <a:gd name="connsiteX77" fmla="*/ 8029188 w 9143999"/>
              <a:gd name="connsiteY77" fmla="*/ 400868 h 5144400"/>
              <a:gd name="connsiteX78" fmla="*/ 7938530 w 9143999"/>
              <a:gd name="connsiteY78" fmla="*/ 284136 h 5144400"/>
              <a:gd name="connsiteX79" fmla="*/ 7894764 w 9143999"/>
              <a:gd name="connsiteY79" fmla="*/ 256488 h 5144400"/>
              <a:gd name="connsiteX80" fmla="*/ 7866628 w 9143999"/>
              <a:gd name="connsiteY80" fmla="*/ 256488 h 5144400"/>
              <a:gd name="connsiteX81" fmla="*/ 8738166 w 9143999"/>
              <a:gd name="connsiteY81" fmla="*/ 237438 h 5144400"/>
              <a:gd name="connsiteX82" fmla="*/ 8738166 w 9143999"/>
              <a:gd name="connsiteY82" fmla="*/ 493025 h 5144400"/>
              <a:gd name="connsiteX83" fmla="*/ 8793729 w 9143999"/>
              <a:gd name="connsiteY83" fmla="*/ 493025 h 5144400"/>
              <a:gd name="connsiteX84" fmla="*/ 8793729 w 9143999"/>
              <a:gd name="connsiteY84" fmla="*/ 274390 h 5144400"/>
              <a:gd name="connsiteX85" fmla="*/ 8759774 w 9143999"/>
              <a:gd name="connsiteY85" fmla="*/ 237438 h 5144400"/>
              <a:gd name="connsiteX86" fmla="*/ 8738166 w 9143999"/>
              <a:gd name="connsiteY86" fmla="*/ 237438 h 5144400"/>
              <a:gd name="connsiteX87" fmla="*/ 8315891 w 9143999"/>
              <a:gd name="connsiteY87" fmla="*/ 237438 h 5144400"/>
              <a:gd name="connsiteX88" fmla="*/ 8315891 w 9143999"/>
              <a:gd name="connsiteY88" fmla="*/ 493025 h 5144400"/>
              <a:gd name="connsiteX89" fmla="*/ 8393965 w 9143999"/>
              <a:gd name="connsiteY89" fmla="*/ 493025 h 5144400"/>
              <a:gd name="connsiteX90" fmla="*/ 8506391 w 9143999"/>
              <a:gd name="connsiteY90" fmla="*/ 388327 h 5144400"/>
              <a:gd name="connsiteX91" fmla="*/ 8431440 w 9143999"/>
              <a:gd name="connsiteY91" fmla="*/ 308263 h 5144400"/>
              <a:gd name="connsiteX92" fmla="*/ 8381473 w 9143999"/>
              <a:gd name="connsiteY92" fmla="*/ 326740 h 5144400"/>
              <a:gd name="connsiteX93" fmla="*/ 8381473 w 9143999"/>
              <a:gd name="connsiteY93" fmla="*/ 274391 h 5144400"/>
              <a:gd name="connsiteX94" fmla="*/ 8340875 w 9143999"/>
              <a:gd name="connsiteY94" fmla="*/ 237438 h 5144400"/>
              <a:gd name="connsiteX95" fmla="*/ 8315891 w 9143999"/>
              <a:gd name="connsiteY95" fmla="*/ 237438 h 5144400"/>
              <a:gd name="connsiteX96" fmla="*/ 7268141 w 9143999"/>
              <a:gd name="connsiteY96" fmla="*/ 237438 h 5144400"/>
              <a:gd name="connsiteX97" fmla="*/ 7268141 w 9143999"/>
              <a:gd name="connsiteY97" fmla="*/ 493025 h 5144400"/>
              <a:gd name="connsiteX98" fmla="*/ 7333229 w 9143999"/>
              <a:gd name="connsiteY98" fmla="*/ 493025 h 5144400"/>
              <a:gd name="connsiteX99" fmla="*/ 7333229 w 9143999"/>
              <a:gd name="connsiteY99" fmla="*/ 420859 h 5144400"/>
              <a:gd name="connsiteX100" fmla="*/ 7333229 w 9143999"/>
              <a:gd name="connsiteY100" fmla="*/ 394758 h 5144400"/>
              <a:gd name="connsiteX101" fmla="*/ 7354980 w 9143999"/>
              <a:gd name="connsiteY101" fmla="*/ 433815 h 5144400"/>
              <a:gd name="connsiteX102" fmla="*/ 7370852 w 9143999"/>
              <a:gd name="connsiteY102" fmla="*/ 462317 h 5144400"/>
              <a:gd name="connsiteX103" fmla="*/ 7405341 w 9143999"/>
              <a:gd name="connsiteY103" fmla="*/ 493026 h 5144400"/>
              <a:gd name="connsiteX104" fmla="*/ 7458641 w 9143999"/>
              <a:gd name="connsiteY104" fmla="*/ 493026 h 5144400"/>
              <a:gd name="connsiteX105" fmla="*/ 7446100 w 9143999"/>
              <a:gd name="connsiteY105" fmla="*/ 477671 h 5144400"/>
              <a:gd name="connsiteX106" fmla="*/ 7395935 w 9143999"/>
              <a:gd name="connsiteY106" fmla="*/ 379402 h 5144400"/>
              <a:gd name="connsiteX107" fmla="*/ 7455506 w 9143999"/>
              <a:gd name="connsiteY107" fmla="*/ 305701 h 5144400"/>
              <a:gd name="connsiteX108" fmla="*/ 7402205 w 9143999"/>
              <a:gd name="connsiteY108" fmla="*/ 305701 h 5144400"/>
              <a:gd name="connsiteX109" fmla="*/ 7334306 w 9143999"/>
              <a:gd name="connsiteY109" fmla="*/ 393365 h 5144400"/>
              <a:gd name="connsiteX110" fmla="*/ 7333229 w 9143999"/>
              <a:gd name="connsiteY110" fmla="*/ 394755 h 5144400"/>
              <a:gd name="connsiteX111" fmla="*/ 7333229 w 9143999"/>
              <a:gd name="connsiteY111" fmla="*/ 366627 h 5144400"/>
              <a:gd name="connsiteX112" fmla="*/ 7333229 w 9143999"/>
              <a:gd name="connsiteY112" fmla="*/ 274391 h 5144400"/>
              <a:gd name="connsiteX113" fmla="*/ 7289837 w 9143999"/>
              <a:gd name="connsiteY113" fmla="*/ 237438 h 5144400"/>
              <a:gd name="connsiteX114" fmla="*/ 7268141 w 9143999"/>
              <a:gd name="connsiteY114" fmla="*/ 237438 h 5144400"/>
              <a:gd name="connsiteX115" fmla="*/ 8932543 w 9143999"/>
              <a:gd name="connsiteY115" fmla="*/ 0 h 5144400"/>
              <a:gd name="connsiteX116" fmla="*/ 9143999 w 9143999"/>
              <a:gd name="connsiteY116" fmla="*/ 0 h 5144400"/>
              <a:gd name="connsiteX117" fmla="*/ 9143999 w 9143999"/>
              <a:gd name="connsiteY117" fmla="*/ 5144400 h 5144400"/>
              <a:gd name="connsiteX118" fmla="*/ 9027314 w 9143999"/>
              <a:gd name="connsiteY118" fmla="*/ 5144400 h 5144400"/>
              <a:gd name="connsiteX119" fmla="*/ 9009627 w 9143999"/>
              <a:gd name="connsiteY119" fmla="*/ 5144400 h 5144400"/>
              <a:gd name="connsiteX120" fmla="*/ 8932543 w 9143999"/>
              <a:gd name="connsiteY120" fmla="*/ 5144400 h 5144400"/>
              <a:gd name="connsiteX121" fmla="*/ 8853155 w 9143999"/>
              <a:gd name="connsiteY121" fmla="*/ 5144400 h 5144400"/>
              <a:gd name="connsiteX122" fmla="*/ 0 w 9143999"/>
              <a:gd name="connsiteY122" fmla="*/ 5144400 h 5144400"/>
              <a:gd name="connsiteX123" fmla="*/ 0 w 9143999"/>
              <a:gd name="connsiteY123" fmla="*/ 902 h 5144400"/>
              <a:gd name="connsiteX124" fmla="*/ 8853155 w 9143999"/>
              <a:gd name="connsiteY124" fmla="*/ 902 h 5144400"/>
              <a:gd name="connsiteX125" fmla="*/ 8853155 w 9143999"/>
              <a:gd name="connsiteY125" fmla="*/ 900 h 5144400"/>
              <a:gd name="connsiteX126" fmla="*/ 8932543 w 9143999"/>
              <a:gd name="connsiteY126" fmla="*/ 9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5144400">
                <a:moveTo>
                  <a:pt x="8398022" y="345388"/>
                </a:moveTo>
                <a:cubicBezTo>
                  <a:pt x="8419663" y="345388"/>
                  <a:pt x="8441303" y="367043"/>
                  <a:pt x="8441303" y="397979"/>
                </a:cubicBezTo>
                <a:cubicBezTo>
                  <a:pt x="8441303" y="441289"/>
                  <a:pt x="8422754" y="466038"/>
                  <a:pt x="8391839" y="466038"/>
                </a:cubicBezTo>
                <a:cubicBezTo>
                  <a:pt x="8382565" y="466038"/>
                  <a:pt x="8382565" y="466038"/>
                  <a:pt x="8382565" y="466038"/>
                </a:cubicBezTo>
                <a:cubicBezTo>
                  <a:pt x="8382565" y="348482"/>
                  <a:pt x="8382565" y="348482"/>
                  <a:pt x="8382565" y="348482"/>
                </a:cubicBezTo>
                <a:cubicBezTo>
                  <a:pt x="8385656" y="345388"/>
                  <a:pt x="8388748" y="345388"/>
                  <a:pt x="8398022" y="345388"/>
                </a:cubicBezTo>
                <a:close/>
                <a:moveTo>
                  <a:pt x="8194405" y="339038"/>
                </a:moveTo>
                <a:cubicBezTo>
                  <a:pt x="8212954" y="339038"/>
                  <a:pt x="8222228" y="366899"/>
                  <a:pt x="8222228" y="404046"/>
                </a:cubicBezTo>
                <a:cubicBezTo>
                  <a:pt x="8222228" y="441194"/>
                  <a:pt x="8212954" y="462863"/>
                  <a:pt x="8194405" y="462863"/>
                </a:cubicBezTo>
                <a:cubicBezTo>
                  <a:pt x="8172765" y="462863"/>
                  <a:pt x="8163490" y="438098"/>
                  <a:pt x="8163490" y="400951"/>
                </a:cubicBezTo>
                <a:cubicBezTo>
                  <a:pt x="8163490" y="363803"/>
                  <a:pt x="8172765" y="339038"/>
                  <a:pt x="8194405" y="339038"/>
                </a:cubicBezTo>
                <a:close/>
                <a:moveTo>
                  <a:pt x="7739627" y="339038"/>
                </a:moveTo>
                <a:cubicBezTo>
                  <a:pt x="7761852" y="339038"/>
                  <a:pt x="7768202" y="366899"/>
                  <a:pt x="7768202" y="404046"/>
                </a:cubicBezTo>
                <a:cubicBezTo>
                  <a:pt x="7768202" y="441194"/>
                  <a:pt x="7761852" y="462863"/>
                  <a:pt x="7739627" y="462863"/>
                </a:cubicBezTo>
                <a:cubicBezTo>
                  <a:pt x="7717402" y="462863"/>
                  <a:pt x="7711052" y="438098"/>
                  <a:pt x="7711052" y="400951"/>
                </a:cubicBezTo>
                <a:cubicBezTo>
                  <a:pt x="7711052" y="363803"/>
                  <a:pt x="7717402" y="339038"/>
                  <a:pt x="7739627" y="339038"/>
                </a:cubicBezTo>
                <a:close/>
                <a:moveTo>
                  <a:pt x="8619102" y="335863"/>
                </a:moveTo>
                <a:cubicBezTo>
                  <a:pt x="8644502" y="335863"/>
                  <a:pt x="8650852" y="378725"/>
                  <a:pt x="8650852" y="378725"/>
                </a:cubicBezTo>
                <a:cubicBezTo>
                  <a:pt x="8590527" y="378725"/>
                  <a:pt x="8590527" y="378725"/>
                  <a:pt x="8590527" y="378725"/>
                </a:cubicBezTo>
                <a:cubicBezTo>
                  <a:pt x="8590527" y="354233"/>
                  <a:pt x="8600052" y="335863"/>
                  <a:pt x="8619102" y="335863"/>
                </a:cubicBezTo>
                <a:close/>
                <a:moveTo>
                  <a:pt x="7121217" y="308875"/>
                </a:moveTo>
                <a:cubicBezTo>
                  <a:pt x="7149078" y="410475"/>
                  <a:pt x="7149078" y="410475"/>
                  <a:pt x="7149078" y="410475"/>
                </a:cubicBezTo>
                <a:cubicBezTo>
                  <a:pt x="7087165" y="410475"/>
                  <a:pt x="7087165" y="410475"/>
                  <a:pt x="7087165" y="410475"/>
                </a:cubicBezTo>
                <a:cubicBezTo>
                  <a:pt x="7121217" y="308875"/>
                  <a:pt x="7121217" y="308875"/>
                  <a:pt x="7121217" y="308875"/>
                </a:cubicBezTo>
                <a:close/>
                <a:moveTo>
                  <a:pt x="7471280" y="305701"/>
                </a:moveTo>
                <a:cubicBezTo>
                  <a:pt x="7471280" y="336410"/>
                  <a:pt x="7471280" y="336410"/>
                  <a:pt x="7471280" y="336410"/>
                </a:cubicBezTo>
                <a:cubicBezTo>
                  <a:pt x="7539787" y="336410"/>
                  <a:pt x="7539787" y="336410"/>
                  <a:pt x="7539787" y="336410"/>
                </a:cubicBezTo>
                <a:cubicBezTo>
                  <a:pt x="7474394" y="465388"/>
                  <a:pt x="7474394" y="465388"/>
                  <a:pt x="7474394" y="465388"/>
                </a:cubicBezTo>
                <a:cubicBezTo>
                  <a:pt x="7468166" y="477671"/>
                  <a:pt x="7468166" y="486884"/>
                  <a:pt x="7471280" y="493026"/>
                </a:cubicBezTo>
                <a:cubicBezTo>
                  <a:pt x="7608294" y="493026"/>
                  <a:pt x="7608294" y="493026"/>
                  <a:pt x="7608294" y="493026"/>
                </a:cubicBezTo>
                <a:cubicBezTo>
                  <a:pt x="7620749" y="493026"/>
                  <a:pt x="7630091" y="483813"/>
                  <a:pt x="7630091" y="471529"/>
                </a:cubicBezTo>
                <a:cubicBezTo>
                  <a:pt x="7630091" y="459246"/>
                  <a:pt x="7630091" y="459246"/>
                  <a:pt x="7630091" y="459246"/>
                </a:cubicBezTo>
                <a:cubicBezTo>
                  <a:pt x="7623863" y="462317"/>
                  <a:pt x="7614522" y="462317"/>
                  <a:pt x="7592724" y="462317"/>
                </a:cubicBezTo>
                <a:cubicBezTo>
                  <a:pt x="7549129" y="462317"/>
                  <a:pt x="7549129" y="462317"/>
                  <a:pt x="7549129" y="462317"/>
                </a:cubicBezTo>
                <a:cubicBezTo>
                  <a:pt x="7626977" y="305701"/>
                  <a:pt x="7626977" y="305701"/>
                  <a:pt x="7626977" y="305701"/>
                </a:cubicBezTo>
                <a:cubicBezTo>
                  <a:pt x="7471280" y="305701"/>
                  <a:pt x="7471280" y="305701"/>
                  <a:pt x="7471280" y="305701"/>
                </a:cubicBezTo>
                <a:close/>
                <a:moveTo>
                  <a:pt x="8622169" y="305700"/>
                </a:moveTo>
                <a:cubicBezTo>
                  <a:pt x="8566004" y="305700"/>
                  <a:pt x="8525441" y="342551"/>
                  <a:pt x="8525441" y="397827"/>
                </a:cubicBezTo>
                <a:cubicBezTo>
                  <a:pt x="8525441" y="453103"/>
                  <a:pt x="8562884" y="493025"/>
                  <a:pt x="8619049" y="493025"/>
                </a:cubicBezTo>
                <a:cubicBezTo>
                  <a:pt x="8675213" y="493025"/>
                  <a:pt x="8697055" y="462316"/>
                  <a:pt x="8697055" y="434678"/>
                </a:cubicBezTo>
                <a:cubicBezTo>
                  <a:pt x="8684574" y="443891"/>
                  <a:pt x="8665853" y="450033"/>
                  <a:pt x="8644011" y="450033"/>
                </a:cubicBezTo>
                <a:cubicBezTo>
                  <a:pt x="8612808" y="450033"/>
                  <a:pt x="8590966" y="431607"/>
                  <a:pt x="8590966" y="403969"/>
                </a:cubicBezTo>
                <a:cubicBezTo>
                  <a:pt x="8706416" y="403969"/>
                  <a:pt x="8706416" y="403969"/>
                  <a:pt x="8706416" y="403969"/>
                </a:cubicBezTo>
                <a:cubicBezTo>
                  <a:pt x="8706416" y="394756"/>
                  <a:pt x="8706416" y="388615"/>
                  <a:pt x="8706416" y="382473"/>
                </a:cubicBezTo>
                <a:cubicBezTo>
                  <a:pt x="8706416" y="339480"/>
                  <a:pt x="8675213" y="305700"/>
                  <a:pt x="8622169" y="305700"/>
                </a:cubicBezTo>
                <a:close/>
                <a:moveTo>
                  <a:pt x="8195215" y="305700"/>
                </a:moveTo>
                <a:cubicBezTo>
                  <a:pt x="8139002" y="305700"/>
                  <a:pt x="8098403" y="342551"/>
                  <a:pt x="8098403" y="403969"/>
                </a:cubicBezTo>
                <a:cubicBezTo>
                  <a:pt x="8098403" y="456174"/>
                  <a:pt x="8139002" y="493025"/>
                  <a:pt x="8192092" y="493025"/>
                </a:cubicBezTo>
                <a:cubicBezTo>
                  <a:pt x="8245182" y="493025"/>
                  <a:pt x="8288903" y="456174"/>
                  <a:pt x="8288903" y="394756"/>
                </a:cubicBezTo>
                <a:cubicBezTo>
                  <a:pt x="8288903" y="342551"/>
                  <a:pt x="8248305" y="305700"/>
                  <a:pt x="8195215" y="305700"/>
                </a:cubicBezTo>
                <a:close/>
                <a:moveTo>
                  <a:pt x="7739629" y="305700"/>
                </a:moveTo>
                <a:cubicBezTo>
                  <a:pt x="7686497" y="305700"/>
                  <a:pt x="7639616" y="342551"/>
                  <a:pt x="7639616" y="403969"/>
                </a:cubicBezTo>
                <a:cubicBezTo>
                  <a:pt x="7639616" y="456175"/>
                  <a:pt x="7686497" y="493025"/>
                  <a:pt x="7739629" y="493025"/>
                </a:cubicBezTo>
                <a:cubicBezTo>
                  <a:pt x="7792760" y="493025"/>
                  <a:pt x="7839641" y="456175"/>
                  <a:pt x="7839641" y="394757"/>
                </a:cubicBezTo>
                <a:cubicBezTo>
                  <a:pt x="7839641" y="342551"/>
                  <a:pt x="7795886" y="305700"/>
                  <a:pt x="7739629" y="305700"/>
                </a:cubicBezTo>
                <a:close/>
                <a:moveTo>
                  <a:pt x="7102867" y="256489"/>
                </a:moveTo>
                <a:cubicBezTo>
                  <a:pt x="7018903" y="493026"/>
                  <a:pt x="7018903" y="493026"/>
                  <a:pt x="7018903" y="493026"/>
                </a:cubicBezTo>
                <a:cubicBezTo>
                  <a:pt x="7056220" y="493026"/>
                  <a:pt x="7056220" y="493026"/>
                  <a:pt x="7056220" y="493026"/>
                </a:cubicBezTo>
                <a:cubicBezTo>
                  <a:pt x="7077989" y="434659"/>
                  <a:pt x="7077989" y="434659"/>
                  <a:pt x="7077989" y="434659"/>
                </a:cubicBezTo>
                <a:cubicBezTo>
                  <a:pt x="7158843" y="434659"/>
                  <a:pt x="7158843" y="434659"/>
                  <a:pt x="7158843" y="434659"/>
                </a:cubicBezTo>
                <a:cubicBezTo>
                  <a:pt x="7171282" y="471522"/>
                  <a:pt x="7171282" y="471522"/>
                  <a:pt x="7171282" y="471522"/>
                </a:cubicBezTo>
                <a:cubicBezTo>
                  <a:pt x="7177501" y="486882"/>
                  <a:pt x="7180611" y="493026"/>
                  <a:pt x="7196160" y="493026"/>
                </a:cubicBezTo>
                <a:cubicBezTo>
                  <a:pt x="7245916" y="493026"/>
                  <a:pt x="7245916" y="493026"/>
                  <a:pt x="7245916" y="493026"/>
                </a:cubicBezTo>
                <a:cubicBezTo>
                  <a:pt x="7245916" y="489954"/>
                  <a:pt x="7242806" y="486882"/>
                  <a:pt x="7239697" y="477666"/>
                </a:cubicBezTo>
                <a:cubicBezTo>
                  <a:pt x="7180611" y="290280"/>
                  <a:pt x="7180611" y="290280"/>
                  <a:pt x="7180611" y="290280"/>
                </a:cubicBezTo>
                <a:cubicBezTo>
                  <a:pt x="7171282" y="268776"/>
                  <a:pt x="7161953" y="256489"/>
                  <a:pt x="7133965" y="256489"/>
                </a:cubicBezTo>
                <a:cubicBezTo>
                  <a:pt x="7102867" y="256489"/>
                  <a:pt x="7102867" y="256489"/>
                  <a:pt x="7102867" y="256489"/>
                </a:cubicBezTo>
                <a:close/>
                <a:moveTo>
                  <a:pt x="7866628" y="256488"/>
                </a:moveTo>
                <a:cubicBezTo>
                  <a:pt x="7866628" y="493025"/>
                  <a:pt x="7866628" y="493025"/>
                  <a:pt x="7866628" y="493025"/>
                </a:cubicBezTo>
                <a:cubicBezTo>
                  <a:pt x="7907268" y="493025"/>
                  <a:pt x="7907268" y="493025"/>
                  <a:pt x="7907268" y="493025"/>
                </a:cubicBezTo>
                <a:cubicBezTo>
                  <a:pt x="7907268" y="345574"/>
                  <a:pt x="7907268" y="345574"/>
                  <a:pt x="7907268" y="345574"/>
                </a:cubicBezTo>
                <a:cubicBezTo>
                  <a:pt x="8004179" y="462306"/>
                  <a:pt x="8004179" y="462306"/>
                  <a:pt x="8004179" y="462306"/>
                </a:cubicBezTo>
                <a:cubicBezTo>
                  <a:pt x="8016684" y="480738"/>
                  <a:pt x="8026062" y="493025"/>
                  <a:pt x="8041693" y="493025"/>
                </a:cubicBezTo>
                <a:cubicBezTo>
                  <a:pt x="8069828" y="493025"/>
                  <a:pt x="8069828" y="493025"/>
                  <a:pt x="8069828" y="493025"/>
                </a:cubicBezTo>
                <a:cubicBezTo>
                  <a:pt x="8069828" y="277992"/>
                  <a:pt x="8069828" y="277992"/>
                  <a:pt x="8069828" y="277992"/>
                </a:cubicBezTo>
                <a:cubicBezTo>
                  <a:pt x="8069828" y="265704"/>
                  <a:pt x="8060450" y="256488"/>
                  <a:pt x="8047945" y="256488"/>
                </a:cubicBezTo>
                <a:cubicBezTo>
                  <a:pt x="8029188" y="256488"/>
                  <a:pt x="8029188" y="256488"/>
                  <a:pt x="8029188" y="256488"/>
                </a:cubicBezTo>
                <a:cubicBezTo>
                  <a:pt x="8029188" y="400868"/>
                  <a:pt x="8029188" y="400868"/>
                  <a:pt x="8029188" y="400868"/>
                </a:cubicBezTo>
                <a:cubicBezTo>
                  <a:pt x="7938530" y="284136"/>
                  <a:pt x="7938530" y="284136"/>
                  <a:pt x="7938530" y="284136"/>
                </a:cubicBezTo>
                <a:cubicBezTo>
                  <a:pt x="7922899" y="268776"/>
                  <a:pt x="7916647" y="256488"/>
                  <a:pt x="7894764" y="256488"/>
                </a:cubicBezTo>
                <a:cubicBezTo>
                  <a:pt x="7866628" y="256488"/>
                  <a:pt x="7866628" y="256488"/>
                  <a:pt x="7866628" y="256488"/>
                </a:cubicBezTo>
                <a:close/>
                <a:moveTo>
                  <a:pt x="8738166" y="237438"/>
                </a:moveTo>
                <a:cubicBezTo>
                  <a:pt x="8738166" y="493025"/>
                  <a:pt x="8738166" y="493025"/>
                  <a:pt x="8738166" y="493025"/>
                </a:cubicBezTo>
                <a:cubicBezTo>
                  <a:pt x="8793729" y="493025"/>
                  <a:pt x="8793729" y="493025"/>
                  <a:pt x="8793729" y="493025"/>
                </a:cubicBezTo>
                <a:cubicBezTo>
                  <a:pt x="8793729" y="274390"/>
                  <a:pt x="8793729" y="274390"/>
                  <a:pt x="8793729" y="274390"/>
                </a:cubicBezTo>
                <a:cubicBezTo>
                  <a:pt x="8793729" y="252835"/>
                  <a:pt x="8778295" y="237438"/>
                  <a:pt x="8759774" y="237438"/>
                </a:cubicBezTo>
                <a:cubicBezTo>
                  <a:pt x="8738166" y="237438"/>
                  <a:pt x="8738166" y="237438"/>
                  <a:pt x="8738166" y="237438"/>
                </a:cubicBezTo>
                <a:close/>
                <a:moveTo>
                  <a:pt x="8315891" y="237438"/>
                </a:moveTo>
                <a:cubicBezTo>
                  <a:pt x="8315891" y="493025"/>
                  <a:pt x="8315891" y="493025"/>
                  <a:pt x="8315891" y="493025"/>
                </a:cubicBezTo>
                <a:cubicBezTo>
                  <a:pt x="8393965" y="493025"/>
                  <a:pt x="8393965" y="493025"/>
                  <a:pt x="8393965" y="493025"/>
                </a:cubicBezTo>
                <a:cubicBezTo>
                  <a:pt x="8465793" y="493025"/>
                  <a:pt x="8506391" y="456073"/>
                  <a:pt x="8506391" y="388327"/>
                </a:cubicBezTo>
                <a:cubicBezTo>
                  <a:pt x="8506391" y="342136"/>
                  <a:pt x="8475161" y="308263"/>
                  <a:pt x="8431440" y="308263"/>
                </a:cubicBezTo>
                <a:cubicBezTo>
                  <a:pt x="8409580" y="308263"/>
                  <a:pt x="8390842" y="317502"/>
                  <a:pt x="8381473" y="326740"/>
                </a:cubicBezTo>
                <a:cubicBezTo>
                  <a:pt x="8381473" y="274391"/>
                  <a:pt x="8381473" y="274391"/>
                  <a:pt x="8381473" y="274391"/>
                </a:cubicBezTo>
                <a:cubicBezTo>
                  <a:pt x="8381473" y="252835"/>
                  <a:pt x="8362735" y="237438"/>
                  <a:pt x="8340875" y="237438"/>
                </a:cubicBezTo>
                <a:cubicBezTo>
                  <a:pt x="8315891" y="237438"/>
                  <a:pt x="8315891" y="237438"/>
                  <a:pt x="8315891" y="237438"/>
                </a:cubicBezTo>
                <a:close/>
                <a:moveTo>
                  <a:pt x="7268141" y="237438"/>
                </a:moveTo>
                <a:cubicBezTo>
                  <a:pt x="7268141" y="493025"/>
                  <a:pt x="7268141" y="493025"/>
                  <a:pt x="7268141" y="493025"/>
                </a:cubicBezTo>
                <a:cubicBezTo>
                  <a:pt x="7333229" y="493025"/>
                  <a:pt x="7333229" y="493025"/>
                  <a:pt x="7333229" y="493025"/>
                </a:cubicBezTo>
                <a:cubicBezTo>
                  <a:pt x="7333229" y="465696"/>
                  <a:pt x="7333229" y="441783"/>
                  <a:pt x="7333229" y="420859"/>
                </a:cubicBezTo>
                <a:lnTo>
                  <a:pt x="7333229" y="394758"/>
                </a:lnTo>
                <a:lnTo>
                  <a:pt x="7354980" y="433815"/>
                </a:lnTo>
                <a:cubicBezTo>
                  <a:pt x="7370852" y="462317"/>
                  <a:pt x="7370852" y="462317"/>
                  <a:pt x="7370852" y="462317"/>
                </a:cubicBezTo>
                <a:cubicBezTo>
                  <a:pt x="7380258" y="483813"/>
                  <a:pt x="7383393" y="493026"/>
                  <a:pt x="7405341" y="493026"/>
                </a:cubicBezTo>
                <a:cubicBezTo>
                  <a:pt x="7458641" y="493026"/>
                  <a:pt x="7458641" y="493026"/>
                  <a:pt x="7458641" y="493026"/>
                </a:cubicBezTo>
                <a:cubicBezTo>
                  <a:pt x="7455506" y="489955"/>
                  <a:pt x="7452371" y="486884"/>
                  <a:pt x="7446100" y="477671"/>
                </a:cubicBezTo>
                <a:cubicBezTo>
                  <a:pt x="7395935" y="379402"/>
                  <a:pt x="7395935" y="379402"/>
                  <a:pt x="7395935" y="379402"/>
                </a:cubicBezTo>
                <a:cubicBezTo>
                  <a:pt x="7455506" y="305701"/>
                  <a:pt x="7455506" y="305701"/>
                  <a:pt x="7455506" y="305701"/>
                </a:cubicBezTo>
                <a:cubicBezTo>
                  <a:pt x="7402205" y="305701"/>
                  <a:pt x="7402205" y="305701"/>
                  <a:pt x="7402205" y="305701"/>
                </a:cubicBezTo>
                <a:cubicBezTo>
                  <a:pt x="7350473" y="372493"/>
                  <a:pt x="7337539" y="389191"/>
                  <a:pt x="7334306" y="393365"/>
                </a:cubicBezTo>
                <a:lnTo>
                  <a:pt x="7333229" y="394755"/>
                </a:lnTo>
                <a:lnTo>
                  <a:pt x="7333229" y="366627"/>
                </a:lnTo>
                <a:cubicBezTo>
                  <a:pt x="7333229" y="274391"/>
                  <a:pt x="7333229" y="274391"/>
                  <a:pt x="7333229" y="274391"/>
                </a:cubicBezTo>
                <a:cubicBezTo>
                  <a:pt x="7333229" y="252835"/>
                  <a:pt x="7314633" y="237438"/>
                  <a:pt x="7289837" y="237438"/>
                </a:cubicBezTo>
                <a:cubicBezTo>
                  <a:pt x="7268141" y="237438"/>
                  <a:pt x="7268141" y="237438"/>
                  <a:pt x="7268141" y="237438"/>
                </a:cubicBezTo>
                <a:close/>
                <a:moveTo>
                  <a:pt x="8932543" y="0"/>
                </a:moveTo>
                <a:lnTo>
                  <a:pt x="9143999" y="0"/>
                </a:lnTo>
                <a:lnTo>
                  <a:pt x="9143999" y="5144400"/>
                </a:lnTo>
                <a:lnTo>
                  <a:pt x="9027314" y="5144400"/>
                </a:lnTo>
                <a:lnTo>
                  <a:pt x="9009627" y="5144400"/>
                </a:lnTo>
                <a:lnTo>
                  <a:pt x="8932543" y="5144400"/>
                </a:lnTo>
                <a:lnTo>
                  <a:pt x="8853155" y="5144400"/>
                </a:lnTo>
                <a:lnTo>
                  <a:pt x="0" y="5144400"/>
                </a:lnTo>
                <a:lnTo>
                  <a:pt x="0" y="902"/>
                </a:lnTo>
                <a:lnTo>
                  <a:pt x="8853155" y="902"/>
                </a:lnTo>
                <a:lnTo>
                  <a:pt x="8853155" y="900"/>
                </a:lnTo>
                <a:lnTo>
                  <a:pt x="8932543" y="9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 bwMode="gray">
          <a:xfrm>
            <a:off x="12382500" y="243579"/>
            <a:ext cx="2108200" cy="4306501"/>
            <a:chOff x="9286875" y="182684"/>
            <a:chExt cx="1581150" cy="3229876"/>
          </a:xfrm>
        </p:grpSpPr>
        <p:sp>
          <p:nvSpPr>
            <p:cNvPr id="29" name="Rectangle 28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1200" b="0" baseline="0" dirty="0">
                  <a:solidFill>
                    <a:schemeClr val="tx1"/>
                  </a:solidFill>
                </a:rPr>
              </a:br>
              <a:r>
                <a:rPr lang="en-US" sz="12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12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0"/>
              <a:endCxn id="31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3"/>
              <a:endCxn id="31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43" name="Text Placeholder 3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9899" y="3138422"/>
            <a:ext cx="2172380" cy="2172380"/>
          </a:xfrm>
          <a:prstGeom prst="snip2DiagRect">
            <a:avLst>
              <a:gd name="adj1" fmla="val 15395"/>
              <a:gd name="adj2" fmla="val 0"/>
            </a:avLst>
          </a:prstGeom>
          <a:solidFill>
            <a:schemeClr val="accent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bg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67" baseline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4" name="Text Placeholder 3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498125" y="3138422"/>
            <a:ext cx="2172380" cy="2172380"/>
          </a:xfrm>
          <a:prstGeom prst="snip2DiagRect">
            <a:avLst>
              <a:gd name="adj1" fmla="val 15589"/>
              <a:gd name="adj2" fmla="val 0"/>
            </a:avLst>
          </a:prstGeom>
          <a:solidFill>
            <a:schemeClr val="accent2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bg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67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2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5" name="Text Placeholder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526350" y="3138422"/>
            <a:ext cx="2172380" cy="2172380"/>
          </a:xfrm>
          <a:prstGeom prst="snip2DiagRect">
            <a:avLst>
              <a:gd name="adj1" fmla="val 15394"/>
              <a:gd name="adj2" fmla="val 0"/>
            </a:avLst>
          </a:prstGeom>
          <a:solidFill>
            <a:schemeClr val="accent3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bg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67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3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6" name="Text Placeholder 3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554577" y="3138422"/>
            <a:ext cx="2172380" cy="2172380"/>
          </a:xfrm>
          <a:prstGeom prst="snip2DiagRect">
            <a:avLst>
              <a:gd name="adj1" fmla="val 15395"/>
              <a:gd name="adj2" fmla="val 0"/>
            </a:avLst>
          </a:prstGeom>
          <a:solidFill>
            <a:schemeClr val="accent4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bg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67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4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69899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498124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526349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9554576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0" y="-295011"/>
            <a:ext cx="48000" cy="48000"/>
          </a:xfrm>
          <a:custGeom>
            <a:avLst/>
            <a:gdLst>
              <a:gd name="connsiteX0" fmla="*/ 89445 w 360383"/>
              <a:gd name="connsiteY0" fmla="*/ 0 h 360000"/>
              <a:gd name="connsiteX1" fmla="*/ 360383 w 360383"/>
              <a:gd name="connsiteY1" fmla="*/ 0 h 360000"/>
              <a:gd name="connsiteX2" fmla="*/ 360383 w 360383"/>
              <a:gd name="connsiteY2" fmla="*/ 270162 h 360000"/>
              <a:gd name="connsiteX3" fmla="*/ 270938 w 360383"/>
              <a:gd name="connsiteY3" fmla="*/ 360000 h 360000"/>
              <a:gd name="connsiteX4" fmla="*/ 270938 w 360383"/>
              <a:gd name="connsiteY4" fmla="*/ 89189 h 360000"/>
              <a:gd name="connsiteX5" fmla="*/ 0 w 360383"/>
              <a:gd name="connsiteY5" fmla="*/ 89189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83" h="360000">
                <a:moveTo>
                  <a:pt x="89445" y="0"/>
                </a:moveTo>
                <a:lnTo>
                  <a:pt x="360383" y="0"/>
                </a:lnTo>
                <a:lnTo>
                  <a:pt x="360383" y="270162"/>
                </a:lnTo>
                <a:lnTo>
                  <a:pt x="270938" y="360000"/>
                </a:lnTo>
                <a:lnTo>
                  <a:pt x="270938" y="89189"/>
                </a:lnTo>
                <a:lnTo>
                  <a:pt x="0" y="891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69899" y="336000"/>
            <a:ext cx="5904000" cy="1194216"/>
          </a:xfrm>
          <a:solidFill>
            <a:schemeClr val="bg1">
              <a:alpha val="90000"/>
            </a:schemeClr>
          </a:solidFill>
        </p:spPr>
        <p:txBody>
          <a:bodyPr wrap="square" lIns="100800" tIns="126000" rIns="100800" bIns="12600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074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br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83BDD78-F9D1-4F73-87BD-5EEE30374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0BEE87-4835-4B9C-867B-245D16C29308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374562-0082-45AC-B175-C00C8C0CF8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7BF0983-5295-3640-8477-ADE0903BF873}"/>
              </a:ext>
            </a:extLst>
          </p:cNvPr>
          <p:cNvGrpSpPr/>
          <p:nvPr userDrawn="1"/>
        </p:nvGrpSpPr>
        <p:grpSpPr>
          <a:xfrm>
            <a:off x="373924" y="3648365"/>
            <a:ext cx="10627405" cy="1248000"/>
            <a:chOff x="280443" y="2736274"/>
            <a:chExt cx="7970554" cy="936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BD9814-0800-45B7-A273-C7E6F078BA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046479" y="3120140"/>
              <a:ext cx="1204518" cy="4251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E60973-F93F-4148-ACD2-54872AB3A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907184" y="2854901"/>
              <a:ext cx="1145169" cy="6987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08BEBB-6114-4343-901C-738E6B22F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108919" y="3181378"/>
              <a:ext cx="1688041" cy="2129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505FDA-B56F-40F5-93F3-77E7259487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327631" y="2881885"/>
              <a:ext cx="1570405" cy="77812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291B86C-C01C-8E4E-8A78-7B40B8A33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80443" y="2736274"/>
              <a:ext cx="1377221" cy="93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7748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7AB9725-E30C-447C-B503-B96C6C7DEDC8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pSp>
        <p:nvGrpSpPr>
          <p:cNvPr id="27" name="Group 26"/>
          <p:cNvGrpSpPr/>
          <p:nvPr/>
        </p:nvGrpSpPr>
        <p:grpSpPr bwMode="gray">
          <a:xfrm>
            <a:off x="0" y="6243917"/>
            <a:ext cx="12192000" cy="614084"/>
            <a:chOff x="0" y="4682937"/>
            <a:chExt cx="9144000" cy="460563"/>
          </a:xfrm>
        </p:grpSpPr>
        <p:sp>
          <p:nvSpPr>
            <p:cNvPr id="28" name="Rectangle 27"/>
            <p:cNvSpPr/>
            <p:nvPr/>
          </p:nvSpPr>
          <p:spPr bwMode="gray">
            <a:xfrm>
              <a:off x="0" y="46915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0" y="4682937"/>
              <a:ext cx="9144000" cy="144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0" name="Pentagon 28"/>
          <p:cNvSpPr/>
          <p:nvPr/>
        </p:nvSpPr>
        <p:spPr bwMode="gray">
          <a:xfrm>
            <a:off x="-1" y="6244917"/>
            <a:ext cx="803212" cy="61308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0" bIns="0" rtlCol="0" anchor="ctr" anchorCtr="0"/>
          <a:lstStyle/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20511" y="6359459"/>
            <a:ext cx="3840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 bwMode="gray">
          <a:xfrm>
            <a:off x="885017" y="6359459"/>
            <a:ext cx="3264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r>
              <a:rPr lang="en-US" noProof="0"/>
              <a:t>Business unit |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-2188295" y="5656045"/>
            <a:ext cx="2001520" cy="102947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48000" bIns="144000" rtlCol="0" anchor="t" anchorCtr="0">
            <a:sp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</a:rPr>
              <a:t>Insert Topic Icons</a:t>
            </a:r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Click on the picture icon and </a:t>
            </a:r>
            <a:r>
              <a:rPr lang="en-US" sz="1200" b="0" i="0" baseline="0">
                <a:solidFill>
                  <a:schemeClr val="tx1"/>
                </a:solidFill>
              </a:rPr>
              <a:t>browse to the location of </a:t>
            </a:r>
            <a:r>
              <a:rPr lang="en-US" sz="1200" b="0" baseline="0">
                <a:solidFill>
                  <a:schemeClr val="tx1"/>
                </a:solidFill>
              </a:rPr>
              <a:t>the Topic Icons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7F0165-08AF-4404-B9FD-41440F6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5FEB14-E214-46B8-AAF4-66E35457D767}"/>
              </a:ext>
            </a:extLst>
          </p:cNvPr>
          <p:cNvGrpSpPr/>
          <p:nvPr userDrawn="1"/>
        </p:nvGrpSpPr>
        <p:grpSpPr>
          <a:xfrm>
            <a:off x="-2228850" y="338777"/>
            <a:ext cx="2042076" cy="840732"/>
            <a:chOff x="-1671638" y="254082"/>
            <a:chExt cx="1531557" cy="63054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28855A-4571-482D-967E-D1942BCC416B}"/>
                </a:ext>
              </a:extLst>
            </p:cNvPr>
            <p:cNvCxnSpPr/>
            <p:nvPr/>
          </p:nvCxnSpPr>
          <p:spPr bwMode="gray">
            <a:xfrm>
              <a:off x="-1671638" y="884631"/>
              <a:ext cx="1531557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DDB3EC-DF75-4936-A4FF-FEE6D0EF6254}"/>
                </a:ext>
              </a:extLst>
            </p:cNvPr>
            <p:cNvCxnSpPr/>
            <p:nvPr/>
          </p:nvCxnSpPr>
          <p:spPr bwMode="gray">
            <a:xfrm>
              <a:off x="-1671638" y="254084"/>
              <a:ext cx="1531557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F65836-C317-4D95-898B-D3A980135543}"/>
                </a:ext>
              </a:extLst>
            </p:cNvPr>
            <p:cNvSpPr/>
            <p:nvPr userDrawn="1"/>
          </p:nvSpPr>
          <p:spPr bwMode="gray">
            <a:xfrm>
              <a:off x="-1671638" y="254082"/>
              <a:ext cx="1531557" cy="63054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Title area</a:t>
              </a:r>
            </a:p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max over 2 lines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81449AC-B2D2-F8F2-D1A1-C260164FA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9641" y="252028"/>
            <a:ext cx="2412000" cy="4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11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25E1AAA-C40A-4632-8FC4-062951A43D02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pSp>
        <p:nvGrpSpPr>
          <p:cNvPr id="15" name="Group 33"/>
          <p:cNvGrpSpPr>
            <a:grpSpLocks noChangeAspect="1"/>
          </p:cNvGrpSpPr>
          <p:nvPr/>
        </p:nvGrpSpPr>
        <p:grpSpPr bwMode="gray">
          <a:xfrm>
            <a:off x="9349887" y="315284"/>
            <a:ext cx="2372213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6" name="Rectangle 15"/>
          <p:cNvSpPr/>
          <p:nvPr/>
        </p:nvSpPr>
        <p:spPr bwMode="gray">
          <a:xfrm>
            <a:off x="12385040" y="243579"/>
            <a:ext cx="2001520" cy="17681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>
            <a:no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</a:rPr>
              <a:t>Supported format for the</a:t>
            </a:r>
            <a:r>
              <a:rPr lang="en-US" sz="1200" b="1" baseline="0">
                <a:solidFill>
                  <a:schemeClr val="tx1"/>
                </a:solidFill>
              </a:rPr>
              <a:t> Windows platform</a:t>
            </a:r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• WMV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</a:rPr>
              <a:t>• MPG</a:t>
            </a:r>
          </a:p>
          <a:p>
            <a:pPr algn="l"/>
            <a:endParaRPr lang="en-US" sz="1200" b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MP4</a:t>
            </a:r>
            <a:r>
              <a:rPr lang="en-US" sz="1200" b="0" baseline="0">
                <a:solidFill>
                  <a:schemeClr val="tx1"/>
                </a:solidFill>
              </a:rPr>
              <a:t> not (yet) fully supported without </a:t>
            </a:r>
          </a:p>
          <a:p>
            <a:pPr algn="l"/>
            <a:r>
              <a:rPr lang="en-US" sz="1200" b="0" baseline="0">
                <a:solidFill>
                  <a:schemeClr val="tx1"/>
                </a:solidFill>
              </a:rPr>
              <a:t>QT Player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8" name="Media Placeholder 17">
            <a:extLst>
              <a:ext uri="{FF2B5EF4-FFF2-40B4-BE49-F238E27FC236}">
                <a16:creationId xmlns:a16="http://schemas.microsoft.com/office/drawing/2014/main" id="{B7B02E2F-78D5-4E30-B751-15176ACA16DE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2" y="-1200"/>
            <a:ext cx="12191999" cy="6859200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Movie </a:t>
            </a:r>
          </a:p>
          <a:p>
            <a:r>
              <a:rPr lang="en-US" dirty="0"/>
              <a:t>(in WMV format for Windows platform)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0FD17422-CBAC-4C3D-8D82-972F7F972DC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351433" y="314921"/>
            <a:ext cx="2376000" cy="34737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26195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blu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7638C14-9F90-4D41-8679-C0126FB6177D}"/>
              </a:ext>
            </a:extLst>
          </p:cNvPr>
          <p:cNvGrpSpPr/>
          <p:nvPr userDrawn="1"/>
        </p:nvGrpSpPr>
        <p:grpSpPr>
          <a:xfrm>
            <a:off x="1" y="-1200"/>
            <a:ext cx="12191999" cy="6859200"/>
            <a:chOff x="0" y="-900"/>
            <a:chExt cx="9143999" cy="514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BB892A-DD27-4AF9-9505-BDAA1BD47A65}"/>
                </a:ext>
              </a:extLst>
            </p:cNvPr>
            <p:cNvSpPr/>
            <p:nvPr userDrawn="1"/>
          </p:nvSpPr>
          <p:spPr>
            <a:xfrm>
              <a:off x="7013813" y="-900"/>
              <a:ext cx="1782000" cy="5144400"/>
            </a:xfrm>
            <a:prstGeom prst="rect">
              <a:avLst/>
            </a:prstGeom>
            <a:gradFill flip="none" rotWithShape="1">
              <a:gsLst>
                <a:gs pos="0">
                  <a:srgbClr val="005192"/>
                </a:gs>
                <a:gs pos="100000">
                  <a:srgbClr val="008B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506E1-8F44-471B-9A1A-DDABA454F049}"/>
                </a:ext>
              </a:extLst>
            </p:cNvPr>
            <p:cNvSpPr/>
            <p:nvPr userDrawn="1"/>
          </p:nvSpPr>
          <p:spPr>
            <a:xfrm>
              <a:off x="0" y="-900"/>
              <a:ext cx="7013813" cy="51444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4C5D3A-5249-4802-82FC-B88E0C727FCB}"/>
                </a:ext>
              </a:extLst>
            </p:cNvPr>
            <p:cNvSpPr/>
            <p:nvPr userDrawn="1"/>
          </p:nvSpPr>
          <p:spPr>
            <a:xfrm>
              <a:off x="8795812" y="-900"/>
              <a:ext cx="348187" cy="51444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C80CFD0-7C46-4237-B059-79BE7CA1024E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9625CAEF-7F4C-46C1-8A48-672F893B665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2" y="-600"/>
            <a:ext cx="12191999" cy="68592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Movie </a:t>
            </a:r>
          </a:p>
          <a:p>
            <a:r>
              <a:rPr lang="en-US" dirty="0"/>
              <a:t>(in WMV format for Windows platform)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 bwMode="gray">
          <a:xfrm>
            <a:off x="12385040" y="243579"/>
            <a:ext cx="2001520" cy="17681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>
            <a:no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</a:rPr>
              <a:t>Supported format for the</a:t>
            </a:r>
            <a:r>
              <a:rPr lang="en-US" sz="1200" b="1" baseline="0">
                <a:solidFill>
                  <a:schemeClr val="tx1"/>
                </a:solidFill>
              </a:rPr>
              <a:t> Windows platform</a:t>
            </a:r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• WMV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</a:rPr>
              <a:t>• MPG</a:t>
            </a:r>
          </a:p>
          <a:p>
            <a:pPr algn="l"/>
            <a:endParaRPr lang="en-US" sz="1200" b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MP4</a:t>
            </a:r>
            <a:r>
              <a:rPr lang="en-US" sz="1200" b="0" baseline="0">
                <a:solidFill>
                  <a:schemeClr val="tx1"/>
                </a:solidFill>
              </a:rPr>
              <a:t> not (yet) fully supported without </a:t>
            </a:r>
          </a:p>
          <a:p>
            <a:pPr algn="l"/>
            <a:r>
              <a:rPr lang="en-US" sz="1200" b="0" baseline="0">
                <a:solidFill>
                  <a:schemeClr val="tx1"/>
                </a:solidFill>
              </a:rPr>
              <a:t>QT Player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2A36365-C340-4B2C-A3E0-87591690B3E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351433" y="314921"/>
            <a:ext cx="2376000" cy="34737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01095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vie without AkzoNobel logo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9B5C15B-E66A-4657-B051-A6E5C2D1B577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2192000" cy="6858000"/>
          </a:xfrm>
          <a:noFill/>
        </p:spPr>
        <p:txBody>
          <a:bodyPr anchor="ctr" anchorCtr="0"/>
          <a:lstStyle>
            <a:lvl1pPr marL="0" marR="0" indent="0" algn="ctr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Movie </a:t>
            </a:r>
            <a:endParaRPr lang="en-US" dirty="0"/>
          </a:p>
          <a:p>
            <a:r>
              <a:rPr lang="en-US"/>
              <a:t>(in WMV format for Windows platform)</a:t>
            </a: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8" name="Rectangle 37"/>
          <p:cNvSpPr/>
          <p:nvPr/>
        </p:nvSpPr>
        <p:spPr bwMode="gray">
          <a:xfrm>
            <a:off x="12385040" y="243579"/>
            <a:ext cx="2001520" cy="17681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>
            <a:no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</a:rPr>
              <a:t>Supported format for the</a:t>
            </a:r>
            <a:r>
              <a:rPr lang="en-US" sz="1200" b="1" baseline="0">
                <a:solidFill>
                  <a:schemeClr val="tx1"/>
                </a:solidFill>
              </a:rPr>
              <a:t> Windows platform</a:t>
            </a:r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• WMV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</a:rPr>
              <a:t>• MPG</a:t>
            </a:r>
          </a:p>
          <a:p>
            <a:pPr algn="l"/>
            <a:endParaRPr lang="en-US" sz="1200" b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MP4</a:t>
            </a:r>
            <a:r>
              <a:rPr lang="en-US" sz="1200" b="0" baseline="0">
                <a:solidFill>
                  <a:schemeClr val="tx1"/>
                </a:solidFill>
              </a:rPr>
              <a:t> not (yet) fully supported without </a:t>
            </a:r>
          </a:p>
          <a:p>
            <a:pPr algn="l"/>
            <a:r>
              <a:rPr lang="en-US" sz="1200" b="0" baseline="0">
                <a:solidFill>
                  <a:schemeClr val="tx1"/>
                </a:solidFill>
              </a:rPr>
              <a:t>QT Player</a:t>
            </a:r>
            <a:endParaRPr 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10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EFF291B-2CFE-4064-9248-E0E2639B73A3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2765992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8BC5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797376D-DE6D-4298-AB5F-64406A83EC77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79999" y="2338074"/>
            <a:ext cx="11242101" cy="3675377"/>
          </a:xfrm>
        </p:spPr>
        <p:txBody>
          <a:bodyPr anchor="t" anchorCtr="0"/>
          <a:lstStyle>
            <a:lvl1pPr>
              <a:lnSpc>
                <a:spcPct val="80000"/>
              </a:lnSpc>
              <a:defRPr sz="1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020EA3-226E-4218-AA72-74DCF5FAD53B}"/>
              </a:ext>
            </a:extLst>
          </p:cNvPr>
          <p:cNvGrpSpPr/>
          <p:nvPr userDrawn="1"/>
        </p:nvGrpSpPr>
        <p:grpSpPr>
          <a:xfrm>
            <a:off x="7555200" y="2221197"/>
            <a:ext cx="4636800" cy="4636803"/>
            <a:chOff x="5666400" y="1665898"/>
            <a:chExt cx="3477600" cy="3477602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7A0C16CC-2633-4079-93F6-648C429A161F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 flipV="1">
              <a:off x="5666399" y="1665899"/>
              <a:ext cx="3477602" cy="3477600"/>
            </a:xfrm>
            <a:prstGeom prst="rt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sz="2400" dirty="0" err="1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C57195F0-8ED9-4A66-8585-BC1AD55DAB6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 flipV="1">
              <a:off x="6825599" y="2825099"/>
              <a:ext cx="2318401" cy="2318400"/>
            </a:xfrm>
            <a:prstGeom prst="rtTriangl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sz="2400" dirty="0" err="1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2F35587B-8EAA-4475-A7BA-44D09903E70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 flipV="1">
              <a:off x="7984799" y="3984299"/>
              <a:ext cx="1159201" cy="115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sz="2400" dirty="0" err="1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82924C7-A34E-4CD0-A6AF-E5FFB5BE0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5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speaker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733CC7-C8BC-48A6-914D-2279C3CA9242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45" name="Rechthoek 1"/>
          <p:cNvSpPr/>
          <p:nvPr/>
        </p:nvSpPr>
        <p:spPr bwMode="gray">
          <a:xfrm>
            <a:off x="469900" y="2084918"/>
            <a:ext cx="11252200" cy="2359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nl-NL" sz="2400" dirty="0" err="1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gray">
          <a:xfrm>
            <a:off x="8635044" y="2084918"/>
            <a:ext cx="3087056" cy="235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pic>
        <p:nvPicPr>
          <p:cNvPr id="43" name="Picture 42" descr="Portr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28214" y="2743462"/>
            <a:ext cx="1700719" cy="1700719"/>
          </a:xfrm>
          <a:prstGeom prst="rect">
            <a:avLst/>
          </a:prstGeom>
        </p:spPr>
      </p:pic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7" imgH="357" progId="TCLayout.ActiveDocument.1">
                  <p:embed/>
                </p:oleObj>
              </mc:Choice>
              <mc:Fallback>
                <p:oleObj name="think-cell Slide" r:id="rId4" imgW="357" imgH="357" progId="TCLayout.ActiveDocument.1">
                  <p:embed/>
                  <p:pic>
                    <p:nvPicPr>
                      <p:cNvPr id="37" name="Object 3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itle 52"/>
          <p:cNvSpPr>
            <a:spLocks noGrp="1"/>
          </p:cNvSpPr>
          <p:nvPr>
            <p:ph type="title" hasCustomPrompt="1"/>
          </p:nvPr>
        </p:nvSpPr>
        <p:spPr bwMode="gray">
          <a:xfrm>
            <a:off x="469900" y="2084918"/>
            <a:ext cx="8165144" cy="2359263"/>
          </a:xfrm>
        </p:spPr>
        <p:txBody>
          <a:bodyPr lIns="298800" tIns="118800" rIns="118800" bIns="93600" anchor="t" anchorCtr="0">
            <a:noAutofit/>
          </a:bodyPr>
          <a:lstStyle>
            <a:lvl1pPr>
              <a:lnSpc>
                <a:spcPct val="90000"/>
              </a:lnSpc>
              <a:defRPr sz="5333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635044" y="2084918"/>
            <a:ext cx="3087056" cy="2359263"/>
          </a:xfrm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Business unit | Footer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FA5598-6268-4E02-9320-E25D1831B2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8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 speakers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2CA1A4F-93FF-4441-BD9E-198187015F29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37" name="Object 3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Picture Placeholder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93921" y="1181100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9900" y="3057056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77" name="Picture Placeholder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864485" y="1181100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40464" y="3057056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79" name="Picture Placeholder 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6735049" y="1181100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211028" y="3057056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81" name="Picture Placeholder 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605612" y="1181100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82" name="Text Placeholder 5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081591" y="3057056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10" name="Picture Placeholder 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993921" y="3708571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69900" y="5584527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12" name="Picture Placeholder 3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864485" y="3708571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340464" y="5584525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14" name="Picture Placeholder 3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735049" y="3708571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115" name="Text Placeholder 5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11028" y="5584527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16" name="Picture Placeholder 3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9605612" y="3708571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9081591" y="5584527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3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Business unit | Footer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3ADF2C3-00B0-4FBD-9139-05547B8F79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6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lide Option 1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1D8099E-7306-4550-AE5C-175997108AC2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83" name="Text Placeholder 82"/>
          <p:cNvSpPr>
            <a:spLocks noGrp="1"/>
          </p:cNvSpPr>
          <p:nvPr>
            <p:ph type="body" sz="quarter" idx="25"/>
          </p:nvPr>
        </p:nvSpPr>
        <p:spPr bwMode="gray">
          <a:xfrm>
            <a:off x="478369" y="5195148"/>
            <a:ext cx="11243732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69902" y="5195148"/>
            <a:ext cx="2382493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3"/>
          </p:nvPr>
        </p:nvSpPr>
        <p:spPr bwMode="gray">
          <a:xfrm>
            <a:off x="478369" y="4266845"/>
            <a:ext cx="11243732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69902" y="4266845"/>
            <a:ext cx="2382493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21"/>
          </p:nvPr>
        </p:nvSpPr>
        <p:spPr bwMode="gray">
          <a:xfrm>
            <a:off x="478369" y="3338542"/>
            <a:ext cx="11243732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69902" y="3338542"/>
            <a:ext cx="2382493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74" name="Text Placeholder 73"/>
          <p:cNvSpPr>
            <a:spLocks noGrp="1"/>
          </p:cNvSpPr>
          <p:nvPr>
            <p:ph type="body" sz="quarter" idx="19"/>
          </p:nvPr>
        </p:nvSpPr>
        <p:spPr bwMode="gray">
          <a:xfrm>
            <a:off x="478369" y="2410240"/>
            <a:ext cx="11243732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1" name="Text Placeholder 90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69902" y="2410240"/>
            <a:ext cx="2382493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8"/>
          </p:nvPr>
        </p:nvSpPr>
        <p:spPr bwMode="gray">
          <a:xfrm>
            <a:off x="478369" y="1481937"/>
            <a:ext cx="11243732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32" name="Object 3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Placeholder 88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69902" y="1481937"/>
            <a:ext cx="2382493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221271" y="1610294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76" name="Picture Placeholder 75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221271" y="2538596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79" name="Picture Placeholder 7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1221271" y="3466899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82" name="Picture Placeholder 81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221271" y="4395202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85" name="Picture Placeholder 8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1221271" y="5323504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Business unit |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77BD3CF-AC2B-4C76-817C-442399EEA1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Option 3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B2116A9-0496-4E1A-A495-093BAF5935CB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8"/>
          </p:nvPr>
        </p:nvSpPr>
        <p:spPr bwMode="gray">
          <a:xfrm>
            <a:off x="478368" y="1481937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32" name="Object 3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 Placeholder 12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78370" y="1481937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07983" y="1610294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Business unit |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6" name="Text Placeholder 73"/>
          <p:cNvSpPr>
            <a:spLocks noGrp="1"/>
          </p:cNvSpPr>
          <p:nvPr>
            <p:ph type="body" sz="quarter" idx="19"/>
          </p:nvPr>
        </p:nvSpPr>
        <p:spPr bwMode="gray">
          <a:xfrm>
            <a:off x="478368" y="2410240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7" name="Text Placeholder 186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78370" y="2410240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188" name="Picture Placeholder 75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07983" y="2538596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11" name="Text Placeholder 76"/>
          <p:cNvSpPr>
            <a:spLocks noGrp="1"/>
          </p:cNvSpPr>
          <p:nvPr>
            <p:ph type="body" sz="quarter" idx="21"/>
          </p:nvPr>
        </p:nvSpPr>
        <p:spPr bwMode="gray">
          <a:xfrm>
            <a:off x="478368" y="3338542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2" name="Text Placeholder 211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78370" y="3338542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213" name="Picture Placeholder 7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07983" y="3466899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33" name="Text Placeholder 79"/>
          <p:cNvSpPr>
            <a:spLocks noGrp="1"/>
          </p:cNvSpPr>
          <p:nvPr>
            <p:ph type="body" sz="quarter" idx="23"/>
          </p:nvPr>
        </p:nvSpPr>
        <p:spPr bwMode="gray">
          <a:xfrm>
            <a:off x="478368" y="4266845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4" name="Text Placeholder 23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78370" y="4266845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235" name="Picture Placeholder 81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07983" y="4395202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52" name="Text Placeholder 82"/>
          <p:cNvSpPr>
            <a:spLocks noGrp="1"/>
          </p:cNvSpPr>
          <p:nvPr>
            <p:ph type="body" sz="quarter" idx="25"/>
          </p:nvPr>
        </p:nvSpPr>
        <p:spPr bwMode="gray">
          <a:xfrm>
            <a:off x="478368" y="5195148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3" name="Text Placeholder 25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8370" y="5195148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254" name="Picture Placeholder 8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707983" y="5323504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48" name="Text Placeholder 40"/>
          <p:cNvSpPr>
            <a:spLocks noGrp="1"/>
          </p:cNvSpPr>
          <p:nvPr>
            <p:ph type="body" sz="quarter" idx="42"/>
          </p:nvPr>
        </p:nvSpPr>
        <p:spPr bwMode="gray">
          <a:xfrm>
            <a:off x="6198158" y="1481937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78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199217" y="1481937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50" name="Picture Placeholder 38"/>
          <p:cNvSpPr>
            <a:spLocks noGrp="1"/>
          </p:cNvSpPr>
          <p:nvPr>
            <p:ph type="pic" sz="quarter" idx="44" hasCustomPrompt="1"/>
          </p:nvPr>
        </p:nvSpPr>
        <p:spPr bwMode="gray">
          <a:xfrm>
            <a:off x="6428830" y="1610294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1" name="Text Placeholder 73"/>
          <p:cNvSpPr>
            <a:spLocks noGrp="1"/>
          </p:cNvSpPr>
          <p:nvPr>
            <p:ph type="body" sz="quarter" idx="40"/>
          </p:nvPr>
        </p:nvSpPr>
        <p:spPr bwMode="gray">
          <a:xfrm>
            <a:off x="6198158" y="2410240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91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199217" y="2410240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53" name="Picture Placeholder 75"/>
          <p:cNvSpPr>
            <a:spLocks noGrp="1"/>
          </p:cNvSpPr>
          <p:nvPr>
            <p:ph type="pic" sz="quarter" idx="45" hasCustomPrompt="1"/>
          </p:nvPr>
        </p:nvSpPr>
        <p:spPr bwMode="gray">
          <a:xfrm>
            <a:off x="6428830" y="2538596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4" name="Text Placeholder 76"/>
          <p:cNvSpPr>
            <a:spLocks noGrp="1"/>
          </p:cNvSpPr>
          <p:nvPr>
            <p:ph type="body" sz="quarter" idx="38"/>
          </p:nvPr>
        </p:nvSpPr>
        <p:spPr bwMode="gray">
          <a:xfrm>
            <a:off x="6198158" y="3338542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301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199217" y="3338542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56" name="Picture Placeholder 78"/>
          <p:cNvSpPr>
            <a:spLocks noGrp="1"/>
          </p:cNvSpPr>
          <p:nvPr>
            <p:ph type="pic" sz="quarter" idx="46" hasCustomPrompt="1"/>
          </p:nvPr>
        </p:nvSpPr>
        <p:spPr bwMode="gray">
          <a:xfrm>
            <a:off x="6428830" y="3466899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7" name="Text Placeholder 79"/>
          <p:cNvSpPr>
            <a:spLocks noGrp="1"/>
          </p:cNvSpPr>
          <p:nvPr>
            <p:ph type="body" sz="quarter" idx="36"/>
          </p:nvPr>
        </p:nvSpPr>
        <p:spPr bwMode="gray">
          <a:xfrm>
            <a:off x="6198158" y="4266845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308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199217" y="4266845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60" name="Picture Placeholder 81"/>
          <p:cNvSpPr>
            <a:spLocks noGrp="1"/>
          </p:cNvSpPr>
          <p:nvPr>
            <p:ph type="pic" sz="quarter" idx="47" hasCustomPrompt="1"/>
          </p:nvPr>
        </p:nvSpPr>
        <p:spPr bwMode="gray">
          <a:xfrm>
            <a:off x="6428830" y="4395202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61" name="Text Placeholder 82"/>
          <p:cNvSpPr>
            <a:spLocks noGrp="1"/>
          </p:cNvSpPr>
          <p:nvPr>
            <p:ph type="body" sz="quarter" idx="34"/>
          </p:nvPr>
        </p:nvSpPr>
        <p:spPr bwMode="gray">
          <a:xfrm>
            <a:off x="6198158" y="5195148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312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99217" y="5195148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63" name="Picture Placeholder 84"/>
          <p:cNvSpPr>
            <a:spLocks noGrp="1"/>
          </p:cNvSpPr>
          <p:nvPr>
            <p:ph type="pic" sz="quarter" idx="48" hasCustomPrompt="1"/>
          </p:nvPr>
        </p:nvSpPr>
        <p:spPr bwMode="gray">
          <a:xfrm>
            <a:off x="6428830" y="5323504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F914DF9-1E14-43E7-8FCC-51510C235A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0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20511" y="6359459"/>
            <a:ext cx="3840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885017" y="6359459"/>
            <a:ext cx="3264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en-US" noProof="0"/>
              <a:t>Business unit | Footer</a:t>
            </a:r>
            <a:endParaRPr lang="en-US" noProof="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gray">
          <a:xfrm>
            <a:off x="469901" y="1298829"/>
            <a:ext cx="112512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69901" y="6058344"/>
            <a:ext cx="112512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67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Regular 8pt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47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70">
          <p15:clr>
            <a:srgbClr val="FBAE40"/>
          </p15:clr>
        </p15:guide>
        <p15:guide id="2" pos="490">
          <p15:clr>
            <a:srgbClr val="FBAE40"/>
          </p15:clr>
        </p15:guide>
        <p15:guide id="3" orient="horz" pos="797">
          <p15:clr>
            <a:srgbClr val="FBAE40"/>
          </p15:clr>
        </p15:guide>
        <p15:guide id="4" orient="horz" pos="26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469900" y="1298829"/>
            <a:ext cx="5520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6202100" y="1298829"/>
            <a:ext cx="5520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20511" y="6359459"/>
            <a:ext cx="3840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885017" y="6359459"/>
            <a:ext cx="3264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469901" y="219508"/>
            <a:ext cx="8650097" cy="9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69900" y="6058344"/>
            <a:ext cx="112512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67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99232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469900" y="1298829"/>
            <a:ext cx="3624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4284000" y="1298829"/>
            <a:ext cx="3624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0"/>
          </p:nvPr>
        </p:nvSpPr>
        <p:spPr bwMode="gray">
          <a:xfrm>
            <a:off x="8098100" y="1298829"/>
            <a:ext cx="3624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219508"/>
            <a:ext cx="8650097" cy="9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120511" y="6359459"/>
            <a:ext cx="3840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885017" y="6359459"/>
            <a:ext cx="3264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69900" y="6058344"/>
            <a:ext cx="112512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67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42792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10A2CB5-E3C0-458F-AECB-D45C116B99A0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pSp>
        <p:nvGrpSpPr>
          <p:cNvPr id="4" name="Group 3"/>
          <p:cNvGrpSpPr/>
          <p:nvPr/>
        </p:nvGrpSpPr>
        <p:grpSpPr bwMode="gray">
          <a:xfrm>
            <a:off x="0" y="6243917"/>
            <a:ext cx="12192000" cy="614084"/>
            <a:chOff x="0" y="4682937"/>
            <a:chExt cx="9144000" cy="460563"/>
          </a:xfrm>
        </p:grpSpPr>
        <p:sp>
          <p:nvSpPr>
            <p:cNvPr id="43" name="Rectangle 42"/>
            <p:cNvSpPr/>
            <p:nvPr/>
          </p:nvSpPr>
          <p:spPr bwMode="gray">
            <a:xfrm>
              <a:off x="0" y="46915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0" y="4682937"/>
              <a:ext cx="9144000" cy="144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57" imgH="357" progId="">
                  <p:embed/>
                </p:oleObj>
              </mc:Choice>
              <mc:Fallback>
                <p:oleObj name="think-cell Slide" r:id="rId30" imgW="357" imgH="357" progId="">
                  <p:embed/>
                  <p:pic>
                    <p:nvPicPr>
                      <p:cNvPr id="46" name="Object 4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1" y="219508"/>
            <a:ext cx="8650097" cy="960000"/>
          </a:xfrm>
          <a:prstGeom prst="rect">
            <a:avLst/>
          </a:prstGeom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1292480"/>
            <a:ext cx="11252200" cy="47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7943591" y="6359459"/>
            <a:ext cx="3770043" cy="38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 marL="0" algn="r" defTabSz="1219170" rtl="0" eaLnBrk="1" latinLnBrk="0" hangingPunct="1">
              <a:defRPr lang="en-US" sz="1333" b="1" kern="1200" smtClean="0">
                <a:solidFill>
                  <a:srgbClr val="B7B9B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Business unit | Footer</a:t>
            </a:r>
            <a:endParaRPr lang="en-US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722100" y="6359459"/>
            <a:ext cx="336000" cy="38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 marL="0" algn="r" defTabSz="1219170" rtl="0" eaLnBrk="1" latinLnBrk="0" hangingPunct="1">
              <a:defRPr lang="nl-NL" sz="1333" b="1" kern="1200" smtClean="0">
                <a:solidFill>
                  <a:srgbClr val="B7B9B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3" name="Pentagon 28"/>
          <p:cNvSpPr/>
          <p:nvPr/>
        </p:nvSpPr>
        <p:spPr bwMode="gray">
          <a:xfrm>
            <a:off x="-1" y="6244917"/>
            <a:ext cx="803212" cy="61308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0" bIns="0" rtlCol="0" anchor="ctr" anchorCtr="0"/>
          <a:lstStyle/>
          <a:p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7174A0-3024-475A-843A-C236B8945484}"/>
              </a:ext>
            </a:extLst>
          </p:cNvPr>
          <p:cNvGrpSpPr/>
          <p:nvPr userDrawn="1"/>
        </p:nvGrpSpPr>
        <p:grpSpPr>
          <a:xfrm>
            <a:off x="-2228850" y="338777"/>
            <a:ext cx="2042076" cy="840732"/>
            <a:chOff x="-1671638" y="254082"/>
            <a:chExt cx="1531557" cy="63054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7AEDFE-6D6E-4DCD-95AE-9EB869F56D37}"/>
                </a:ext>
              </a:extLst>
            </p:cNvPr>
            <p:cNvCxnSpPr/>
            <p:nvPr/>
          </p:nvCxnSpPr>
          <p:spPr bwMode="gray">
            <a:xfrm>
              <a:off x="-1671638" y="884631"/>
              <a:ext cx="1531557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ADE8EF-460B-4494-9B96-25366E12FE76}"/>
                </a:ext>
              </a:extLst>
            </p:cNvPr>
            <p:cNvCxnSpPr/>
            <p:nvPr/>
          </p:nvCxnSpPr>
          <p:spPr bwMode="gray">
            <a:xfrm>
              <a:off x="-1671638" y="254084"/>
              <a:ext cx="1531557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FD9244C-2A41-4A05-BD74-DBD5EEDFD0F3}"/>
                </a:ext>
              </a:extLst>
            </p:cNvPr>
            <p:cNvSpPr/>
            <p:nvPr userDrawn="1"/>
          </p:nvSpPr>
          <p:spPr bwMode="gray">
            <a:xfrm>
              <a:off x="-1671638" y="254082"/>
              <a:ext cx="1531557" cy="63054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Title area</a:t>
              </a:r>
            </a:p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max over 2 lines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C9011BA-2E5B-46D8-B55C-C1EB58D76A37}"/>
              </a:ext>
            </a:extLst>
          </p:cNvPr>
          <p:cNvSpPr/>
          <p:nvPr userDrawn="1"/>
        </p:nvSpPr>
        <p:spPr bwMode="gray">
          <a:xfrm>
            <a:off x="-2228850" y="5656045"/>
            <a:ext cx="2042076" cy="102947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48000" bIns="144000" rtlCol="0" anchor="t" anchorCtr="0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Insert Topic Icons</a:t>
            </a:r>
          </a:p>
          <a:p>
            <a:pPr algn="l"/>
            <a:r>
              <a:rPr lang="en-US" sz="1200" b="0" dirty="0">
                <a:solidFill>
                  <a:schemeClr val="tx1"/>
                </a:solidFill>
              </a:rPr>
              <a:t>Click on the picture icon and </a:t>
            </a:r>
            <a:r>
              <a:rPr lang="en-US" sz="1200" b="0" i="0" baseline="0" dirty="0">
                <a:solidFill>
                  <a:schemeClr val="tx1"/>
                </a:solidFill>
              </a:rPr>
              <a:t>browse to the location of </a:t>
            </a:r>
            <a:r>
              <a:rPr lang="en-US" sz="1200" b="0" baseline="0" dirty="0">
                <a:solidFill>
                  <a:schemeClr val="tx1"/>
                </a:solidFill>
              </a:rPr>
              <a:t>the Topic Icons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959907-D325-4515-8460-37109EB0788B}"/>
              </a:ext>
            </a:extLst>
          </p:cNvPr>
          <p:cNvSpPr/>
          <p:nvPr userDrawn="1"/>
        </p:nvSpPr>
        <p:spPr bwMode="gray">
          <a:xfrm>
            <a:off x="-2228850" y="1874017"/>
            <a:ext cx="2042076" cy="24033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0" bIns="144000" rtlCol="0" anchor="b" anchorCtr="0">
            <a:no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AkzoNobel Bullets</a:t>
            </a:r>
          </a:p>
          <a:p>
            <a:pPr algn="l"/>
            <a:r>
              <a:rPr lang="en-US" sz="1200" b="0" dirty="0">
                <a:solidFill>
                  <a:schemeClr val="tx1"/>
                </a:solidFill>
              </a:rPr>
              <a:t>Only use the </a:t>
            </a:r>
            <a:r>
              <a:rPr lang="en-US" sz="1200" b="0" u="sng" dirty="0">
                <a:solidFill>
                  <a:schemeClr val="tx1"/>
                </a:solidFill>
              </a:rPr>
              <a:t>List Level buttons</a:t>
            </a:r>
            <a:r>
              <a:rPr lang="en-US" sz="1200" b="0" dirty="0">
                <a:solidFill>
                  <a:schemeClr val="tx1"/>
                </a:solidFill>
              </a:rPr>
              <a:t> to apply the</a:t>
            </a:r>
            <a:r>
              <a:rPr lang="en-US" sz="1200" b="0" baseline="0" dirty="0">
                <a:solidFill>
                  <a:schemeClr val="tx1"/>
                </a:solidFill>
              </a:rPr>
              <a:t> </a:t>
            </a:r>
            <a:r>
              <a:rPr lang="en-US" sz="1200" b="0" i="0" u="none" baseline="0" dirty="0">
                <a:solidFill>
                  <a:schemeClr val="tx1"/>
                </a:solidFill>
              </a:rPr>
              <a:t>AkzoNobel Branded Bullets</a:t>
            </a:r>
            <a:endParaRPr lang="en-US" sz="1200" b="0" i="0" u="none" dirty="0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269951-6D51-4ED6-B96C-0B3772FB0F99}"/>
              </a:ext>
            </a:extLst>
          </p:cNvPr>
          <p:cNvGrpSpPr/>
          <p:nvPr userDrawn="1"/>
        </p:nvGrpSpPr>
        <p:grpSpPr>
          <a:xfrm>
            <a:off x="-2097938" y="2041937"/>
            <a:ext cx="1780249" cy="1060035"/>
            <a:chOff x="-1573454" y="1531453"/>
            <a:chExt cx="1335187" cy="79502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DC62B89-1326-4317-9C5B-89680681F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rcRect l="18732" t="14956" r="50206" b="52163"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36" name="Multiply 30">
              <a:extLst>
                <a:ext uri="{FF2B5EF4-FFF2-40B4-BE49-F238E27FC236}">
                  <a16:creationId xmlns:a16="http://schemas.microsoft.com/office/drawing/2014/main" id="{1E2C07B4-69F9-4521-AAF6-12CD6CA1844F}"/>
                </a:ext>
              </a:extLst>
            </p:cNvPr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sz="2400" dirty="0" err="1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8A3058E3-E7BE-4686-B0CC-3FEDA91961B8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1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dt="0"/>
  <p:txStyles>
    <p:titleStyle>
      <a:lvl1pPr marL="0" algn="l" defTabSz="1219170" rtl="0" eaLnBrk="1" latinLnBrk="0" hangingPunct="1">
        <a:lnSpc>
          <a:spcPts val="3333"/>
        </a:lnSpc>
        <a:spcBef>
          <a:spcPct val="0"/>
        </a:spcBef>
        <a:buNone/>
        <a:defRPr lang="en-GB" sz="3333" b="1" kern="0">
          <a:solidFill>
            <a:schemeClr val="accent1"/>
          </a:solidFill>
          <a:latin typeface="+mj-lt"/>
          <a:ea typeface="+mn-ea"/>
          <a:cs typeface="+mn-cs"/>
        </a:defRPr>
      </a:lvl1pPr>
    </p:titleStyle>
    <p:bodyStyle>
      <a:lvl1pPr marL="0" indent="0" algn="l" defTabSz="1219170" rtl="0" eaLnBrk="1" latinLnBrk="0" hangingPunct="1">
        <a:lnSpc>
          <a:spcPct val="80000"/>
        </a:lnSpc>
        <a:spcBef>
          <a:spcPts val="800"/>
        </a:spcBef>
        <a:spcAft>
          <a:spcPts val="267"/>
        </a:spcAft>
        <a:buClr>
          <a:schemeClr val="accent1"/>
        </a:buClr>
        <a:buFont typeface="Arial" pitchFamily="34" charset="0"/>
        <a:buNone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1219170" rtl="0" eaLnBrk="1" latinLnBrk="0" hangingPunct="1">
        <a:lnSpc>
          <a:spcPct val="80000"/>
        </a:lnSpc>
        <a:spcBef>
          <a:spcPts val="800"/>
        </a:spcBef>
        <a:spcAft>
          <a:spcPts val="267"/>
        </a:spcAft>
        <a:buClr>
          <a:schemeClr val="accent1"/>
        </a:buClr>
        <a:buFontTx/>
        <a:buBlip>
          <a:blip r:embed="rId34"/>
        </a:buBlip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1219170" rtl="0" eaLnBrk="1" latinLnBrk="0" hangingPunct="1">
        <a:lnSpc>
          <a:spcPct val="80000"/>
        </a:lnSpc>
        <a:spcBef>
          <a:spcPts val="267"/>
        </a:spcBef>
        <a:spcAft>
          <a:spcPts val="267"/>
        </a:spcAft>
        <a:buClr>
          <a:schemeClr val="accent1"/>
        </a:buClr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9649" indent="-239994" algn="l" defTabSz="1219170" rtl="0" eaLnBrk="1" latinLnBrk="0" hangingPunct="1">
        <a:lnSpc>
          <a:spcPct val="80000"/>
        </a:lnSpc>
        <a:spcBef>
          <a:spcPts val="267"/>
        </a:spcBef>
        <a:spcAft>
          <a:spcPts val="267"/>
        </a:spcAft>
        <a:buClr>
          <a:schemeClr val="accent1"/>
        </a:buClr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239994" algn="l" defTabSz="1219170" rtl="0" eaLnBrk="1" latinLnBrk="0" hangingPunct="1">
        <a:lnSpc>
          <a:spcPct val="80000"/>
        </a:lnSpc>
        <a:spcBef>
          <a:spcPts val="267"/>
        </a:spcBef>
        <a:spcAft>
          <a:spcPts val="267"/>
        </a:spcAft>
        <a:buClr>
          <a:schemeClr val="accent1"/>
        </a:buClr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44">
          <p15:clr>
            <a:srgbClr val="F26B43"/>
          </p15:clr>
        </p15:guide>
        <p15:guide id="2" pos="222">
          <p15:clr>
            <a:srgbClr val="F26B43"/>
          </p15:clr>
        </p15:guide>
        <p15:guide id="3" orient="horz" pos="102">
          <p15:clr>
            <a:srgbClr val="F26B43"/>
          </p15:clr>
        </p15:guide>
        <p15:guide id="4" orient="horz" pos="558">
          <p15:clr>
            <a:srgbClr val="F26B43"/>
          </p15:clr>
        </p15:guide>
        <p15:guide id="5" orient="horz" pos="606">
          <p15:clr>
            <a:srgbClr val="F26B43"/>
          </p15:clr>
        </p15:guide>
        <p15:guide id="6" orient="horz" pos="2838">
          <p15:clr>
            <a:srgbClr val="F26B43"/>
          </p15:clr>
        </p15:guide>
        <p15:guide id="7" orient="horz" pos="29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8D36A-100E-46DE-D35D-A8C145773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80DC6-3568-6AFD-F074-DCC9B987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варианты логотипа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8C763-DE79-3E48-417E-5AA28434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5" y="2040678"/>
            <a:ext cx="5728715" cy="2137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1449AC-B2D2-F8F2-D1A1-C260164FA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731" y="2672392"/>
            <a:ext cx="4740533" cy="9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B8818D-EF9A-3490-25A0-8040DB80C9B9}"/>
              </a:ext>
            </a:extLst>
          </p:cNvPr>
          <p:cNvSpPr txBox="1"/>
          <p:nvPr/>
        </p:nvSpPr>
        <p:spPr>
          <a:xfrm>
            <a:off x="1447049" y="4433635"/>
            <a:ext cx="3569186" cy="4630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3600" b="0" dirty="0">
                <a:solidFill>
                  <a:srgbClr val="005192"/>
                </a:solidFill>
              </a:rPr>
              <a:t>(полный)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53C27-E583-0C14-77C1-91DB4FF73F42}"/>
              </a:ext>
            </a:extLst>
          </p:cNvPr>
          <p:cNvSpPr txBox="1"/>
          <p:nvPr/>
        </p:nvSpPr>
        <p:spPr>
          <a:xfrm>
            <a:off x="7335404" y="4433635"/>
            <a:ext cx="3569186" cy="4630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3600" b="0" dirty="0">
                <a:solidFill>
                  <a:srgbClr val="005192"/>
                </a:solidFill>
              </a:rPr>
              <a:t>(сокращённый)</a:t>
            </a:r>
          </a:p>
        </p:txBody>
      </p:sp>
    </p:spTree>
    <p:extLst>
      <p:ext uri="{BB962C8B-B14F-4D97-AF65-F5344CB8AC3E}">
        <p14:creationId xmlns:p14="http://schemas.microsoft.com/office/powerpoint/2010/main" val="408190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8D36A-100E-46DE-D35D-A8C145773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80DC6-3568-6AFD-F074-DCC9B987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Сувенирная продукция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B9771-8856-CE63-EE40-8E63FF61E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4" y="1549766"/>
            <a:ext cx="4377446" cy="43774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F6B0BD-1D8E-4677-6DA6-02F5A7D10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4" y="2066852"/>
            <a:ext cx="3343275" cy="33432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C76894-708A-2925-9D8B-54C442A46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51" y="1447873"/>
            <a:ext cx="4190855" cy="41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0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8D36A-100E-46DE-D35D-A8C145773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80DC6-3568-6AFD-F074-DCC9B987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Веб-сайты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6E4494-6BB0-BF91-3A95-27C44A179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1480175"/>
            <a:ext cx="9372192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5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8D36A-100E-46DE-D35D-A8C145773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80DC6-3568-6AFD-F074-DCC9B987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варианты</a:t>
            </a:r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521C9F9E-2711-2BD1-9D45-CB83F011B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04" y="1501207"/>
            <a:ext cx="4828303" cy="1678636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87FBB390-22C0-F52D-2ED0-E081057C2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2" y="3383557"/>
            <a:ext cx="4828303" cy="1678636"/>
          </a:xfrm>
          <a:prstGeom prst="rect">
            <a:avLst/>
          </a:prstGeom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C384D476-4E23-C1A3-A3AB-689431CE2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03" y="3383557"/>
            <a:ext cx="4828303" cy="1678636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87AABE08-BB5D-F725-12A6-0945157AF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7" y="1501207"/>
            <a:ext cx="4828303" cy="16786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B26FE8-2D7E-2351-55F1-A77CEADD4E0C}"/>
              </a:ext>
            </a:extLst>
          </p:cNvPr>
          <p:cNvSpPr txBox="1"/>
          <p:nvPr/>
        </p:nvSpPr>
        <p:spPr>
          <a:xfrm>
            <a:off x="1187777" y="5479318"/>
            <a:ext cx="9974729" cy="4630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400" b="0" dirty="0">
                <a:solidFill>
                  <a:srgbClr val="005192"/>
                </a:solidFill>
              </a:rPr>
              <a:t>(могут использоваться вместо полной версии в виде исключения)</a:t>
            </a:r>
          </a:p>
        </p:txBody>
      </p:sp>
    </p:spTree>
    <p:extLst>
      <p:ext uri="{BB962C8B-B14F-4D97-AF65-F5344CB8AC3E}">
        <p14:creationId xmlns:p14="http://schemas.microsoft.com/office/powerpoint/2010/main" val="117241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8D36A-100E-46DE-D35D-A8C145773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80DC6-3568-6AFD-F074-DCC9B987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принципы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05E6B4-4D4C-C86A-7C81-D1FF4523E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2"/>
          <a:stretch/>
        </p:blipFill>
        <p:spPr>
          <a:xfrm>
            <a:off x="1329180" y="1257509"/>
            <a:ext cx="8974316" cy="49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2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8D36A-100E-46DE-D35D-A8C145773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80DC6-3568-6AFD-F074-DCC9B987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принципы</a:t>
            </a:r>
          </a:p>
        </p:txBody>
      </p:sp>
      <p:pic>
        <p:nvPicPr>
          <p:cNvPr id="2" name="Рисунок 10">
            <a:extLst>
              <a:ext uri="{FF2B5EF4-FFF2-40B4-BE49-F238E27FC236}">
                <a16:creationId xmlns:a16="http://schemas.microsoft.com/office/drawing/2014/main" id="{1349DF7A-8CB8-4BDF-9D85-0E16AC21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8"/>
          <a:stretch/>
        </p:blipFill>
        <p:spPr>
          <a:xfrm>
            <a:off x="1772239" y="1305630"/>
            <a:ext cx="8534679" cy="48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3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8D36A-100E-46DE-D35D-A8C145773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80DC6-3568-6AFD-F074-DCC9B987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принципы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DB0A1-25FE-24A9-C4A8-78AFFB552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92"/>
          <a:stretch/>
        </p:blipFill>
        <p:spPr>
          <a:xfrm>
            <a:off x="1756739" y="1389215"/>
            <a:ext cx="8484471" cy="47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8D36A-100E-46DE-D35D-A8C145773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80DC6-3568-6AFD-F074-DCC9B987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принципы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DB0A1-25FE-24A9-C4A8-78AFFB552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t="61608" r="3542"/>
          <a:stretch/>
        </p:blipFill>
        <p:spPr>
          <a:xfrm>
            <a:off x="113973" y="1451772"/>
            <a:ext cx="11921721" cy="43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0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8D36A-100E-46DE-D35D-A8C145773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80DC6-3568-6AFD-F074-DCC9B987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рекламных материалов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97A912-D997-B586-7AFB-906A56AE4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b="3048"/>
          <a:stretch/>
        </p:blipFill>
        <p:spPr>
          <a:xfrm>
            <a:off x="2021105" y="1204176"/>
            <a:ext cx="7320858" cy="49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0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8D36A-100E-46DE-D35D-A8C145773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80DC6-3568-6AFD-F074-DCC9B987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Письма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4DED61-25C0-38B0-6ED8-9013A6B20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62" y="1328624"/>
            <a:ext cx="3527891" cy="48817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4E19D6-5CEA-7491-D6AC-2BAE377BE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71" y="1328624"/>
            <a:ext cx="3527891" cy="48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0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18D36A-100E-46DE-D35D-A8C145773A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80DC6-3568-6AFD-F074-DCC9B987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Конверты и визитки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66BF1D-D7FC-4907-F264-E1BE51B7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3" y="1694060"/>
            <a:ext cx="5383531" cy="38637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C045FD-8909-903E-FCEF-D8971B8E6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80" y="1714499"/>
            <a:ext cx="6272820" cy="42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57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N_Functions_16x9">
  <a:themeElements>
    <a:clrScheme name="AkzoNobel">
      <a:dk1>
        <a:srgbClr val="000000"/>
      </a:dk1>
      <a:lt1>
        <a:srgbClr val="FFFFFF"/>
      </a:lt1>
      <a:dk2>
        <a:srgbClr val="868688"/>
      </a:dk2>
      <a:lt2>
        <a:srgbClr val="B7B9BA"/>
      </a:lt2>
      <a:accent1>
        <a:srgbClr val="005192"/>
      </a:accent1>
      <a:accent2>
        <a:srgbClr val="56378A"/>
      </a:accent2>
      <a:accent3>
        <a:srgbClr val="952D98"/>
      </a:accent3>
      <a:accent4>
        <a:srgbClr val="C3004A"/>
      </a:accent4>
      <a:accent5>
        <a:srgbClr val="0092BB"/>
      </a:accent5>
      <a:accent6>
        <a:srgbClr val="44697D"/>
      </a:accent6>
      <a:hlink>
        <a:srgbClr val="008BC5"/>
      </a:hlink>
      <a:folHlink>
        <a:srgbClr val="005192"/>
      </a:folHlink>
    </a:clrScheme>
    <a:fontScheme name="AkzoNob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t" anchorCtr="0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="0" dirty="0" smtClean="0"/>
        </a:defPPr>
      </a:lstStyle>
    </a:txDef>
  </a:objectDefaults>
  <a:extraClrSchemeLst/>
  <a:custClrLst>
    <a:custClr name="AN Dark Blue">
      <a:srgbClr val="005192"/>
    </a:custClr>
    <a:custClr name="AN Purple">
      <a:srgbClr val="56378A"/>
    </a:custClr>
    <a:custClr name="AN Violet">
      <a:srgbClr val="952D98"/>
    </a:custClr>
    <a:custClr name="AN Fuchsia">
      <a:srgbClr val="C3004A"/>
    </a:custClr>
    <a:custClr name="AN Turquoise">
      <a:srgbClr val="0092BB"/>
    </a:custClr>
    <a:custClr name="AN Gray Blue">
      <a:srgbClr val="44697D"/>
    </a:custClr>
    <a:custClr name="AN Gray">
      <a:srgbClr val="868688"/>
    </a:custClr>
    <a:custClr name=" ">
      <a:srgbClr val="FFFFFF"/>
    </a:custClr>
    <a:custClr name=" ">
      <a:srgbClr val="FFFFFF"/>
    </a:custClr>
    <a:custClr name=" ">
      <a:srgbClr val="FFFFFF"/>
    </a:custClr>
    <a:custClr name="AN Light Blue">
      <a:srgbClr val="008BC5"/>
    </a:custClr>
    <a:custClr name="AN Pale Purple">
      <a:srgbClr val="C5BBDA"/>
    </a:custClr>
    <a:custClr name="AN Pale Violet">
      <a:srgbClr val="C966CD"/>
    </a:custClr>
    <a:custClr name="AN Pale Fuchsia">
      <a:srgbClr val="E64487"/>
    </a:custClr>
    <a:custClr name="AN Pale Turquoise">
      <a:srgbClr val="55BECF"/>
    </a:custClr>
    <a:custClr name="AN Pale Gray Blue">
      <a:srgbClr val="B9C9D0"/>
    </a:custClr>
    <a:custClr name="AN Pale Gray">
      <a:srgbClr val="B7B9BA"/>
    </a:custClr>
  </a:custClrLst>
  <a:extLst>
    <a:ext uri="{05A4C25C-085E-4340-85A3-A5531E510DB2}">
      <thm15:themeFamily xmlns:thm15="http://schemas.microsoft.com/office/thememl/2012/main" name="AN_Reference_16x9_20180302.pptx" id="{9C8D6757-6612-4F6C-9FD2-47CF2A20C1DA}" vid="{EC48593D-1A54-4D8C-AD71-0C99F26D09BB}"/>
    </a:ext>
  </a:extLst>
</a:theme>
</file>

<file path=docMetadata/LabelInfo.xml><?xml version="1.0" encoding="utf-8"?>
<clbl:labelList xmlns:clbl="http://schemas.microsoft.com/office/2020/mipLabelMetadata">
  <clbl:label id="{bafec85b-e817-4277-86cb-66dc7d424280}" enabled="1" method="Standard" siteId="{aab2e961-1f45-4717-9a42-8f87802af9b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39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AN_Functions_16x9</vt:lpstr>
      <vt:lpstr>think-cell Slide</vt:lpstr>
      <vt:lpstr>Основные варианты логотипа</vt:lpstr>
      <vt:lpstr>Дополнительные варианты</vt:lpstr>
      <vt:lpstr>Основные принципы</vt:lpstr>
      <vt:lpstr>Основные принципы</vt:lpstr>
      <vt:lpstr>Основные принципы</vt:lpstr>
      <vt:lpstr>Основные принципы</vt:lpstr>
      <vt:lpstr>Примеры рекламных материалов</vt:lpstr>
      <vt:lpstr>Письма</vt:lpstr>
      <vt:lpstr>Конверты и визитки</vt:lpstr>
      <vt:lpstr>Сувенирная продукция</vt:lpstr>
      <vt:lpstr>Веб-сайты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варианта логотипа</dc:title>
  <dc:creator>Ivan Bovkun</dc:creator>
  <cp:lastModifiedBy>Ivan Bovkun</cp:lastModifiedBy>
  <cp:revision>7</cp:revision>
  <dcterms:created xsi:type="dcterms:W3CDTF">2023-11-16T08:53:51Z</dcterms:created>
  <dcterms:modified xsi:type="dcterms:W3CDTF">2023-11-22T10:31:39Z</dcterms:modified>
</cp:coreProperties>
</file>